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68" r:id="rId2"/>
    <p:sldMasterId id="2147483798" r:id="rId3"/>
    <p:sldMasterId id="2147483810" r:id="rId4"/>
    <p:sldMasterId id="2147483849" r:id="rId5"/>
    <p:sldMasterId id="2147483861" r:id="rId6"/>
  </p:sldMasterIdLst>
  <p:sldIdLst>
    <p:sldId id="261" r:id="rId7"/>
    <p:sldId id="256" r:id="rId8"/>
    <p:sldId id="292" r:id="rId9"/>
    <p:sldId id="293" r:id="rId10"/>
    <p:sldId id="294" r:id="rId11"/>
    <p:sldId id="278" r:id="rId12"/>
    <p:sldId id="299" r:id="rId13"/>
    <p:sldId id="298" r:id="rId14"/>
    <p:sldId id="284" r:id="rId15"/>
    <p:sldId id="300" r:id="rId16"/>
    <p:sldId id="285" r:id="rId17"/>
    <p:sldId id="279" r:id="rId18"/>
    <p:sldId id="301" r:id="rId19"/>
    <p:sldId id="282" r:id="rId20"/>
    <p:sldId id="306" r:id="rId21"/>
    <p:sldId id="307" r:id="rId22"/>
    <p:sldId id="295" r:id="rId23"/>
    <p:sldId id="302" r:id="rId24"/>
    <p:sldId id="303" r:id="rId25"/>
    <p:sldId id="305" r:id="rId26"/>
    <p:sldId id="296" r:id="rId27"/>
    <p:sldId id="308" r:id="rId28"/>
    <p:sldId id="310" r:id="rId29"/>
    <p:sldId id="309" r:id="rId30"/>
    <p:sldId id="311" r:id="rId31"/>
    <p:sldId id="313" r:id="rId32"/>
    <p:sldId id="314" r:id="rId33"/>
    <p:sldId id="268" r:id="rId34"/>
    <p:sldId id="320" r:id="rId35"/>
    <p:sldId id="304" r:id="rId36"/>
    <p:sldId id="315" r:id="rId37"/>
    <p:sldId id="319" r:id="rId38"/>
    <p:sldId id="318" r:id="rId39"/>
    <p:sldId id="316" r:id="rId40"/>
    <p:sldId id="31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8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1DDF3E-4621-4DA7-B876-5E9D133E2642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2118789-2359-4843-B1D2-30D081E41AC3}">
      <dgm:prSet/>
      <dgm:spPr/>
      <dgm:t>
        <a:bodyPr/>
        <a:lstStyle/>
        <a:p>
          <a:r>
            <a:rPr lang="en-PH"/>
            <a:t>• Copper termination standards</a:t>
          </a:r>
          <a:endParaRPr lang="en-US"/>
        </a:p>
      </dgm:t>
    </dgm:pt>
    <dgm:pt modelId="{D65898FE-B88F-4A93-AEEC-4F22838839F7}" type="parTrans" cxnId="{C7B05E02-F0E7-4DAD-A0E4-54B03E7508F6}">
      <dgm:prSet/>
      <dgm:spPr/>
      <dgm:t>
        <a:bodyPr/>
        <a:lstStyle/>
        <a:p>
          <a:endParaRPr lang="en-US"/>
        </a:p>
      </dgm:t>
    </dgm:pt>
    <dgm:pt modelId="{B9C6C48A-A86B-417E-932D-5B30645F0725}" type="sibTrans" cxnId="{C7B05E02-F0E7-4DAD-A0E4-54B03E7508F6}">
      <dgm:prSet/>
      <dgm:spPr/>
      <dgm:t>
        <a:bodyPr/>
        <a:lstStyle/>
        <a:p>
          <a:endParaRPr lang="en-US"/>
        </a:p>
      </dgm:t>
    </dgm:pt>
    <dgm:pt modelId="{0253A5FA-2A6D-48DC-880B-B20E0BB12A05}">
      <dgm:prSet/>
      <dgm:spPr/>
      <dgm:t>
        <a:bodyPr/>
        <a:lstStyle/>
        <a:p>
          <a:r>
            <a:rPr lang="en-PH"/>
            <a:t>- TIA/EIA 568a</a:t>
          </a:r>
          <a:endParaRPr lang="en-US"/>
        </a:p>
      </dgm:t>
    </dgm:pt>
    <dgm:pt modelId="{E9A523A3-2433-4E02-A1E0-AF7F9B6FFE03}" type="parTrans" cxnId="{7852F48D-3B65-441C-87CA-F33A43BC63C0}">
      <dgm:prSet/>
      <dgm:spPr/>
      <dgm:t>
        <a:bodyPr/>
        <a:lstStyle/>
        <a:p>
          <a:endParaRPr lang="en-US"/>
        </a:p>
      </dgm:t>
    </dgm:pt>
    <dgm:pt modelId="{ADAD8CA0-A5B3-474D-964F-D72BDD5FBF68}" type="sibTrans" cxnId="{7852F48D-3B65-441C-87CA-F33A43BC63C0}">
      <dgm:prSet/>
      <dgm:spPr/>
      <dgm:t>
        <a:bodyPr/>
        <a:lstStyle/>
        <a:p>
          <a:endParaRPr lang="en-US"/>
        </a:p>
      </dgm:t>
    </dgm:pt>
    <dgm:pt modelId="{27C084F3-1476-4DD4-B8A3-B84FD4E9C188}">
      <dgm:prSet/>
      <dgm:spPr/>
      <dgm:t>
        <a:bodyPr/>
        <a:lstStyle/>
        <a:p>
          <a:r>
            <a:rPr lang="en-PH"/>
            <a:t>- TIA/EIA 568b</a:t>
          </a:r>
          <a:endParaRPr lang="en-US"/>
        </a:p>
      </dgm:t>
    </dgm:pt>
    <dgm:pt modelId="{577B503D-7F62-45E3-895F-3504A56B5B2D}" type="parTrans" cxnId="{0BD43BDD-17ED-4B73-8553-7B01568533D7}">
      <dgm:prSet/>
      <dgm:spPr/>
      <dgm:t>
        <a:bodyPr/>
        <a:lstStyle/>
        <a:p>
          <a:endParaRPr lang="en-US"/>
        </a:p>
      </dgm:t>
    </dgm:pt>
    <dgm:pt modelId="{B26514A9-F1B5-4948-8B4B-3062C18CC4BF}" type="sibTrans" cxnId="{0BD43BDD-17ED-4B73-8553-7B01568533D7}">
      <dgm:prSet/>
      <dgm:spPr/>
      <dgm:t>
        <a:bodyPr/>
        <a:lstStyle/>
        <a:p>
          <a:endParaRPr lang="en-US"/>
        </a:p>
      </dgm:t>
    </dgm:pt>
    <dgm:pt modelId="{C5EE8000-B29B-4AC7-9217-B330124349E3}">
      <dgm:prSet/>
      <dgm:spPr/>
      <dgm:t>
        <a:bodyPr/>
        <a:lstStyle/>
        <a:p>
          <a:r>
            <a:rPr lang="en-PH"/>
            <a:t>- Crossover</a:t>
          </a:r>
          <a:endParaRPr lang="en-US"/>
        </a:p>
      </dgm:t>
    </dgm:pt>
    <dgm:pt modelId="{95D6B6D7-A924-492A-8F39-FF606B365132}" type="parTrans" cxnId="{73187950-6031-46EB-9C14-BFB01019C0E7}">
      <dgm:prSet/>
      <dgm:spPr/>
      <dgm:t>
        <a:bodyPr/>
        <a:lstStyle/>
        <a:p>
          <a:endParaRPr lang="en-US"/>
        </a:p>
      </dgm:t>
    </dgm:pt>
    <dgm:pt modelId="{6313B29D-4E58-4744-B81A-010528E22DDE}" type="sibTrans" cxnId="{73187950-6031-46EB-9C14-BFB01019C0E7}">
      <dgm:prSet/>
      <dgm:spPr/>
      <dgm:t>
        <a:bodyPr/>
        <a:lstStyle/>
        <a:p>
          <a:endParaRPr lang="en-US"/>
        </a:p>
      </dgm:t>
    </dgm:pt>
    <dgm:pt modelId="{25B362E9-396F-42A5-8868-C5E30B993108}">
      <dgm:prSet/>
      <dgm:spPr/>
      <dgm:t>
        <a:bodyPr/>
        <a:lstStyle/>
        <a:p>
          <a:r>
            <a:rPr lang="en-PH"/>
            <a:t>- Straight-through</a:t>
          </a:r>
          <a:endParaRPr lang="en-US"/>
        </a:p>
      </dgm:t>
    </dgm:pt>
    <dgm:pt modelId="{A8497851-F646-4921-AD6C-4AA94A4AF713}" type="parTrans" cxnId="{48255088-A21C-4DF1-BD0B-C470B204EC7C}">
      <dgm:prSet/>
      <dgm:spPr/>
      <dgm:t>
        <a:bodyPr/>
        <a:lstStyle/>
        <a:p>
          <a:endParaRPr lang="en-US"/>
        </a:p>
      </dgm:t>
    </dgm:pt>
    <dgm:pt modelId="{2903DF58-ABB6-4A35-9B8A-751CA16D9CEB}" type="sibTrans" cxnId="{48255088-A21C-4DF1-BD0B-C470B204EC7C}">
      <dgm:prSet/>
      <dgm:spPr/>
      <dgm:t>
        <a:bodyPr/>
        <a:lstStyle/>
        <a:p>
          <a:endParaRPr lang="en-US"/>
        </a:p>
      </dgm:t>
    </dgm:pt>
    <dgm:pt modelId="{2514EBB2-9D5F-4996-86AC-5C5E83E3953A}" type="pres">
      <dgm:prSet presAssocID="{BD1DDF3E-4621-4DA7-B876-5E9D133E2642}" presName="vert0" presStyleCnt="0">
        <dgm:presLayoutVars>
          <dgm:dir/>
          <dgm:animOne val="branch"/>
          <dgm:animLvl val="lvl"/>
        </dgm:presLayoutVars>
      </dgm:prSet>
      <dgm:spPr/>
    </dgm:pt>
    <dgm:pt modelId="{F711EE64-5619-48F0-9310-77ADA33D98F2}" type="pres">
      <dgm:prSet presAssocID="{52118789-2359-4843-B1D2-30D081E41AC3}" presName="thickLine" presStyleLbl="alignNode1" presStyleIdx="0" presStyleCnt="5"/>
      <dgm:spPr/>
    </dgm:pt>
    <dgm:pt modelId="{22CA5326-A9D4-4959-AA03-458706F8A4DE}" type="pres">
      <dgm:prSet presAssocID="{52118789-2359-4843-B1D2-30D081E41AC3}" presName="horz1" presStyleCnt="0"/>
      <dgm:spPr/>
    </dgm:pt>
    <dgm:pt modelId="{1B40B7F2-87E5-46C6-941F-FE4075065CA8}" type="pres">
      <dgm:prSet presAssocID="{52118789-2359-4843-B1D2-30D081E41AC3}" presName="tx1" presStyleLbl="revTx" presStyleIdx="0" presStyleCnt="5"/>
      <dgm:spPr/>
    </dgm:pt>
    <dgm:pt modelId="{9FE63E93-189D-47B6-8449-C642F6BFB5F5}" type="pres">
      <dgm:prSet presAssocID="{52118789-2359-4843-B1D2-30D081E41AC3}" presName="vert1" presStyleCnt="0"/>
      <dgm:spPr/>
    </dgm:pt>
    <dgm:pt modelId="{F8FD1D2C-3D87-449B-90A1-DDFB43D4806F}" type="pres">
      <dgm:prSet presAssocID="{0253A5FA-2A6D-48DC-880B-B20E0BB12A05}" presName="thickLine" presStyleLbl="alignNode1" presStyleIdx="1" presStyleCnt="5"/>
      <dgm:spPr/>
    </dgm:pt>
    <dgm:pt modelId="{3A38670F-F283-45C0-873F-2F0ED0E9B26B}" type="pres">
      <dgm:prSet presAssocID="{0253A5FA-2A6D-48DC-880B-B20E0BB12A05}" presName="horz1" presStyleCnt="0"/>
      <dgm:spPr/>
    </dgm:pt>
    <dgm:pt modelId="{FE0CCD5C-395A-46AC-89BE-5C11BE3FD13F}" type="pres">
      <dgm:prSet presAssocID="{0253A5FA-2A6D-48DC-880B-B20E0BB12A05}" presName="tx1" presStyleLbl="revTx" presStyleIdx="1" presStyleCnt="5"/>
      <dgm:spPr/>
    </dgm:pt>
    <dgm:pt modelId="{6417C314-AA4D-4CC9-8FBC-40322D146491}" type="pres">
      <dgm:prSet presAssocID="{0253A5FA-2A6D-48DC-880B-B20E0BB12A05}" presName="vert1" presStyleCnt="0"/>
      <dgm:spPr/>
    </dgm:pt>
    <dgm:pt modelId="{017CFB11-758E-417F-806B-70E048EE41D4}" type="pres">
      <dgm:prSet presAssocID="{27C084F3-1476-4DD4-B8A3-B84FD4E9C188}" presName="thickLine" presStyleLbl="alignNode1" presStyleIdx="2" presStyleCnt="5"/>
      <dgm:spPr/>
    </dgm:pt>
    <dgm:pt modelId="{D8CAB183-297D-42F3-843F-9596874418DF}" type="pres">
      <dgm:prSet presAssocID="{27C084F3-1476-4DD4-B8A3-B84FD4E9C188}" presName="horz1" presStyleCnt="0"/>
      <dgm:spPr/>
    </dgm:pt>
    <dgm:pt modelId="{459012D1-DF4D-4F2A-92A0-17D4FDA135A7}" type="pres">
      <dgm:prSet presAssocID="{27C084F3-1476-4DD4-B8A3-B84FD4E9C188}" presName="tx1" presStyleLbl="revTx" presStyleIdx="2" presStyleCnt="5"/>
      <dgm:spPr/>
    </dgm:pt>
    <dgm:pt modelId="{45EFCAA4-910B-45F5-AA1D-EECE5EF9E169}" type="pres">
      <dgm:prSet presAssocID="{27C084F3-1476-4DD4-B8A3-B84FD4E9C188}" presName="vert1" presStyleCnt="0"/>
      <dgm:spPr/>
    </dgm:pt>
    <dgm:pt modelId="{9CE8FCE3-E552-4783-B76E-048496690ED3}" type="pres">
      <dgm:prSet presAssocID="{C5EE8000-B29B-4AC7-9217-B330124349E3}" presName="thickLine" presStyleLbl="alignNode1" presStyleIdx="3" presStyleCnt="5"/>
      <dgm:spPr/>
    </dgm:pt>
    <dgm:pt modelId="{557F2A40-16ED-4EC0-A666-C677E3DD052C}" type="pres">
      <dgm:prSet presAssocID="{C5EE8000-B29B-4AC7-9217-B330124349E3}" presName="horz1" presStyleCnt="0"/>
      <dgm:spPr/>
    </dgm:pt>
    <dgm:pt modelId="{D84E0207-55A1-421B-A221-B38FD8E77437}" type="pres">
      <dgm:prSet presAssocID="{C5EE8000-B29B-4AC7-9217-B330124349E3}" presName="tx1" presStyleLbl="revTx" presStyleIdx="3" presStyleCnt="5"/>
      <dgm:spPr/>
    </dgm:pt>
    <dgm:pt modelId="{B5FB30AD-E793-4752-9CB8-4C15CF2D2FDD}" type="pres">
      <dgm:prSet presAssocID="{C5EE8000-B29B-4AC7-9217-B330124349E3}" presName="vert1" presStyleCnt="0"/>
      <dgm:spPr/>
    </dgm:pt>
    <dgm:pt modelId="{EA88E8C1-D753-4CA1-8D85-044BAAF5DE94}" type="pres">
      <dgm:prSet presAssocID="{25B362E9-396F-42A5-8868-C5E30B993108}" presName="thickLine" presStyleLbl="alignNode1" presStyleIdx="4" presStyleCnt="5"/>
      <dgm:spPr/>
    </dgm:pt>
    <dgm:pt modelId="{843F0F73-4298-4EC3-A63D-6667FC6F41AC}" type="pres">
      <dgm:prSet presAssocID="{25B362E9-396F-42A5-8868-C5E30B993108}" presName="horz1" presStyleCnt="0"/>
      <dgm:spPr/>
    </dgm:pt>
    <dgm:pt modelId="{DFAB07CC-A713-476B-8198-6D8B737B6A51}" type="pres">
      <dgm:prSet presAssocID="{25B362E9-396F-42A5-8868-C5E30B993108}" presName="tx1" presStyleLbl="revTx" presStyleIdx="4" presStyleCnt="5"/>
      <dgm:spPr/>
    </dgm:pt>
    <dgm:pt modelId="{FFAC0B48-CBD5-4BB3-8B23-9497B1E4DBBE}" type="pres">
      <dgm:prSet presAssocID="{25B362E9-396F-42A5-8868-C5E30B993108}" presName="vert1" presStyleCnt="0"/>
      <dgm:spPr/>
    </dgm:pt>
  </dgm:ptLst>
  <dgm:cxnLst>
    <dgm:cxn modelId="{C7B05E02-F0E7-4DAD-A0E4-54B03E7508F6}" srcId="{BD1DDF3E-4621-4DA7-B876-5E9D133E2642}" destId="{52118789-2359-4843-B1D2-30D081E41AC3}" srcOrd="0" destOrd="0" parTransId="{D65898FE-B88F-4A93-AEEC-4F22838839F7}" sibTransId="{B9C6C48A-A86B-417E-932D-5B30645F0725}"/>
    <dgm:cxn modelId="{AC8DEA03-8E49-4475-96EE-1888BF47C0F9}" type="presOf" srcId="{BD1DDF3E-4621-4DA7-B876-5E9D133E2642}" destId="{2514EBB2-9D5F-4996-86AC-5C5E83E3953A}" srcOrd="0" destOrd="0" presId="urn:microsoft.com/office/officeart/2008/layout/LinedList"/>
    <dgm:cxn modelId="{CBAA6B1D-48D8-4F86-B7AE-A123C62F3C4A}" type="presOf" srcId="{C5EE8000-B29B-4AC7-9217-B330124349E3}" destId="{D84E0207-55A1-421B-A221-B38FD8E77437}" srcOrd="0" destOrd="0" presId="urn:microsoft.com/office/officeart/2008/layout/LinedList"/>
    <dgm:cxn modelId="{94335926-DDD5-45D5-B72B-C5F7F72E61CB}" type="presOf" srcId="{25B362E9-396F-42A5-8868-C5E30B993108}" destId="{DFAB07CC-A713-476B-8198-6D8B737B6A51}" srcOrd="0" destOrd="0" presId="urn:microsoft.com/office/officeart/2008/layout/LinedList"/>
    <dgm:cxn modelId="{73187950-6031-46EB-9C14-BFB01019C0E7}" srcId="{BD1DDF3E-4621-4DA7-B876-5E9D133E2642}" destId="{C5EE8000-B29B-4AC7-9217-B330124349E3}" srcOrd="3" destOrd="0" parTransId="{95D6B6D7-A924-492A-8F39-FF606B365132}" sibTransId="{6313B29D-4E58-4744-B81A-010528E22DDE}"/>
    <dgm:cxn modelId="{48255088-A21C-4DF1-BD0B-C470B204EC7C}" srcId="{BD1DDF3E-4621-4DA7-B876-5E9D133E2642}" destId="{25B362E9-396F-42A5-8868-C5E30B993108}" srcOrd="4" destOrd="0" parTransId="{A8497851-F646-4921-AD6C-4AA94A4AF713}" sibTransId="{2903DF58-ABB6-4A35-9B8A-751CA16D9CEB}"/>
    <dgm:cxn modelId="{7852F48D-3B65-441C-87CA-F33A43BC63C0}" srcId="{BD1DDF3E-4621-4DA7-B876-5E9D133E2642}" destId="{0253A5FA-2A6D-48DC-880B-B20E0BB12A05}" srcOrd="1" destOrd="0" parTransId="{E9A523A3-2433-4E02-A1E0-AF7F9B6FFE03}" sibTransId="{ADAD8CA0-A5B3-474D-964F-D72BDD5FBF68}"/>
    <dgm:cxn modelId="{D037779E-BF78-4FC9-88C2-896A3B026F7D}" type="presOf" srcId="{52118789-2359-4843-B1D2-30D081E41AC3}" destId="{1B40B7F2-87E5-46C6-941F-FE4075065CA8}" srcOrd="0" destOrd="0" presId="urn:microsoft.com/office/officeart/2008/layout/LinedList"/>
    <dgm:cxn modelId="{5FADCBC2-115E-472A-8C29-F58ED9480111}" type="presOf" srcId="{27C084F3-1476-4DD4-B8A3-B84FD4E9C188}" destId="{459012D1-DF4D-4F2A-92A0-17D4FDA135A7}" srcOrd="0" destOrd="0" presId="urn:microsoft.com/office/officeart/2008/layout/LinedList"/>
    <dgm:cxn modelId="{0BD43BDD-17ED-4B73-8553-7B01568533D7}" srcId="{BD1DDF3E-4621-4DA7-B876-5E9D133E2642}" destId="{27C084F3-1476-4DD4-B8A3-B84FD4E9C188}" srcOrd="2" destOrd="0" parTransId="{577B503D-7F62-45E3-895F-3504A56B5B2D}" sibTransId="{B26514A9-F1B5-4948-8B4B-3062C18CC4BF}"/>
    <dgm:cxn modelId="{EE9993DF-CAA4-4A5B-A4AD-6FABA76D2D41}" type="presOf" srcId="{0253A5FA-2A6D-48DC-880B-B20E0BB12A05}" destId="{FE0CCD5C-395A-46AC-89BE-5C11BE3FD13F}" srcOrd="0" destOrd="0" presId="urn:microsoft.com/office/officeart/2008/layout/LinedList"/>
    <dgm:cxn modelId="{EEEF9580-E5F3-403A-A6DF-CF599689EC32}" type="presParOf" srcId="{2514EBB2-9D5F-4996-86AC-5C5E83E3953A}" destId="{F711EE64-5619-48F0-9310-77ADA33D98F2}" srcOrd="0" destOrd="0" presId="urn:microsoft.com/office/officeart/2008/layout/LinedList"/>
    <dgm:cxn modelId="{90C996EC-2AAD-44F5-8FFD-91A34C4C51EE}" type="presParOf" srcId="{2514EBB2-9D5F-4996-86AC-5C5E83E3953A}" destId="{22CA5326-A9D4-4959-AA03-458706F8A4DE}" srcOrd="1" destOrd="0" presId="urn:microsoft.com/office/officeart/2008/layout/LinedList"/>
    <dgm:cxn modelId="{39A7FE77-C112-4EF0-8D4C-E6143D6E67C6}" type="presParOf" srcId="{22CA5326-A9D4-4959-AA03-458706F8A4DE}" destId="{1B40B7F2-87E5-46C6-941F-FE4075065CA8}" srcOrd="0" destOrd="0" presId="urn:microsoft.com/office/officeart/2008/layout/LinedList"/>
    <dgm:cxn modelId="{48A78899-FDAF-4673-9E80-4916D0EEEE1A}" type="presParOf" srcId="{22CA5326-A9D4-4959-AA03-458706F8A4DE}" destId="{9FE63E93-189D-47B6-8449-C642F6BFB5F5}" srcOrd="1" destOrd="0" presId="urn:microsoft.com/office/officeart/2008/layout/LinedList"/>
    <dgm:cxn modelId="{080CC58E-989C-4300-80AB-75E1F1A78DB9}" type="presParOf" srcId="{2514EBB2-9D5F-4996-86AC-5C5E83E3953A}" destId="{F8FD1D2C-3D87-449B-90A1-DDFB43D4806F}" srcOrd="2" destOrd="0" presId="urn:microsoft.com/office/officeart/2008/layout/LinedList"/>
    <dgm:cxn modelId="{BB6E4019-E4CF-443A-919D-035A9C23B441}" type="presParOf" srcId="{2514EBB2-9D5F-4996-86AC-5C5E83E3953A}" destId="{3A38670F-F283-45C0-873F-2F0ED0E9B26B}" srcOrd="3" destOrd="0" presId="urn:microsoft.com/office/officeart/2008/layout/LinedList"/>
    <dgm:cxn modelId="{5EA10DA5-D12E-4513-8E39-2601F9FEDC83}" type="presParOf" srcId="{3A38670F-F283-45C0-873F-2F0ED0E9B26B}" destId="{FE0CCD5C-395A-46AC-89BE-5C11BE3FD13F}" srcOrd="0" destOrd="0" presId="urn:microsoft.com/office/officeart/2008/layout/LinedList"/>
    <dgm:cxn modelId="{97FF2910-7B27-4AA9-A040-7068B8880E57}" type="presParOf" srcId="{3A38670F-F283-45C0-873F-2F0ED0E9B26B}" destId="{6417C314-AA4D-4CC9-8FBC-40322D146491}" srcOrd="1" destOrd="0" presId="urn:microsoft.com/office/officeart/2008/layout/LinedList"/>
    <dgm:cxn modelId="{9693886A-9CEC-4891-80D7-0217FF048586}" type="presParOf" srcId="{2514EBB2-9D5F-4996-86AC-5C5E83E3953A}" destId="{017CFB11-758E-417F-806B-70E048EE41D4}" srcOrd="4" destOrd="0" presId="urn:microsoft.com/office/officeart/2008/layout/LinedList"/>
    <dgm:cxn modelId="{DDC2A5D4-DC6E-454B-BE1B-2F9DAE69F15B}" type="presParOf" srcId="{2514EBB2-9D5F-4996-86AC-5C5E83E3953A}" destId="{D8CAB183-297D-42F3-843F-9596874418DF}" srcOrd="5" destOrd="0" presId="urn:microsoft.com/office/officeart/2008/layout/LinedList"/>
    <dgm:cxn modelId="{93029F81-9458-46F0-99E6-71A1FE3DF015}" type="presParOf" srcId="{D8CAB183-297D-42F3-843F-9596874418DF}" destId="{459012D1-DF4D-4F2A-92A0-17D4FDA135A7}" srcOrd="0" destOrd="0" presId="urn:microsoft.com/office/officeart/2008/layout/LinedList"/>
    <dgm:cxn modelId="{7016AAC6-1676-47DA-BE5C-67B305B69147}" type="presParOf" srcId="{D8CAB183-297D-42F3-843F-9596874418DF}" destId="{45EFCAA4-910B-45F5-AA1D-EECE5EF9E169}" srcOrd="1" destOrd="0" presId="urn:microsoft.com/office/officeart/2008/layout/LinedList"/>
    <dgm:cxn modelId="{6FB8F8A6-0B66-461E-9BF1-8D9DC2A2595E}" type="presParOf" srcId="{2514EBB2-9D5F-4996-86AC-5C5E83E3953A}" destId="{9CE8FCE3-E552-4783-B76E-048496690ED3}" srcOrd="6" destOrd="0" presId="urn:microsoft.com/office/officeart/2008/layout/LinedList"/>
    <dgm:cxn modelId="{A9953CA7-F594-4667-9BF4-8339F51A0645}" type="presParOf" srcId="{2514EBB2-9D5F-4996-86AC-5C5E83E3953A}" destId="{557F2A40-16ED-4EC0-A666-C677E3DD052C}" srcOrd="7" destOrd="0" presId="urn:microsoft.com/office/officeart/2008/layout/LinedList"/>
    <dgm:cxn modelId="{745ADAFC-8D79-424A-8DDC-E3CC2C712CF9}" type="presParOf" srcId="{557F2A40-16ED-4EC0-A666-C677E3DD052C}" destId="{D84E0207-55A1-421B-A221-B38FD8E77437}" srcOrd="0" destOrd="0" presId="urn:microsoft.com/office/officeart/2008/layout/LinedList"/>
    <dgm:cxn modelId="{272D0151-C85B-4B3D-8F42-78C27CEC8FFE}" type="presParOf" srcId="{557F2A40-16ED-4EC0-A666-C677E3DD052C}" destId="{B5FB30AD-E793-4752-9CB8-4C15CF2D2FDD}" srcOrd="1" destOrd="0" presId="urn:microsoft.com/office/officeart/2008/layout/LinedList"/>
    <dgm:cxn modelId="{1A030547-6B40-451F-B4E0-25CDCC0ABF44}" type="presParOf" srcId="{2514EBB2-9D5F-4996-86AC-5C5E83E3953A}" destId="{EA88E8C1-D753-4CA1-8D85-044BAAF5DE94}" srcOrd="8" destOrd="0" presId="urn:microsoft.com/office/officeart/2008/layout/LinedList"/>
    <dgm:cxn modelId="{A2F7D0BC-8D70-4547-B617-B3B0CD2C95AA}" type="presParOf" srcId="{2514EBB2-9D5F-4996-86AC-5C5E83E3953A}" destId="{843F0F73-4298-4EC3-A63D-6667FC6F41AC}" srcOrd="9" destOrd="0" presId="urn:microsoft.com/office/officeart/2008/layout/LinedList"/>
    <dgm:cxn modelId="{589C5231-0F60-444E-BCA1-4033E6041223}" type="presParOf" srcId="{843F0F73-4298-4EC3-A63D-6667FC6F41AC}" destId="{DFAB07CC-A713-476B-8198-6D8B737B6A51}" srcOrd="0" destOrd="0" presId="urn:microsoft.com/office/officeart/2008/layout/LinedList"/>
    <dgm:cxn modelId="{13BB1034-1EFD-4455-9B7B-DEF9259988B0}" type="presParOf" srcId="{843F0F73-4298-4EC3-A63D-6667FC6F41AC}" destId="{FFAC0B48-CBD5-4BB3-8B23-9497B1E4DB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DE777E-7C89-458D-8783-9D5548CBD21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69F9997-B8C9-4384-A64B-797851498BDB}">
      <dgm:prSet/>
      <dgm:spPr/>
      <dgm:t>
        <a:bodyPr/>
        <a:lstStyle/>
        <a:p>
          <a:pPr>
            <a:defRPr cap="all"/>
          </a:pPr>
          <a:r>
            <a:rPr lang="en-PH" dirty="0"/>
            <a:t>Wireless topologies</a:t>
          </a:r>
          <a:endParaRPr lang="en-US" dirty="0"/>
        </a:p>
      </dgm:t>
    </dgm:pt>
    <dgm:pt modelId="{AB2D611A-1276-44CA-B3BA-3C053CA4C16F}" type="parTrans" cxnId="{C6D5E379-2B22-4438-B8CB-134551BFD893}">
      <dgm:prSet/>
      <dgm:spPr/>
      <dgm:t>
        <a:bodyPr/>
        <a:lstStyle/>
        <a:p>
          <a:endParaRPr lang="en-US"/>
        </a:p>
      </dgm:t>
    </dgm:pt>
    <dgm:pt modelId="{ED726A91-DF76-4335-81CB-6A00EA346C12}" type="sibTrans" cxnId="{C6D5E379-2B22-4438-B8CB-134551BFD893}">
      <dgm:prSet/>
      <dgm:spPr/>
      <dgm:t>
        <a:bodyPr/>
        <a:lstStyle/>
        <a:p>
          <a:endParaRPr lang="en-US"/>
        </a:p>
      </dgm:t>
    </dgm:pt>
    <dgm:pt modelId="{CB236AA3-8625-4700-91BB-00D2EFF1DC72}">
      <dgm:prSet/>
      <dgm:spPr/>
      <dgm:t>
        <a:bodyPr/>
        <a:lstStyle/>
        <a:p>
          <a:pPr>
            <a:defRPr cap="all"/>
          </a:pPr>
          <a:r>
            <a:rPr lang="en-PH" dirty="0"/>
            <a:t>Mesh / Ad hoc</a:t>
          </a:r>
          <a:endParaRPr lang="en-US" dirty="0"/>
        </a:p>
      </dgm:t>
    </dgm:pt>
    <dgm:pt modelId="{C2F13AA3-567A-4D2F-8982-F2077745AB86}" type="parTrans" cxnId="{A8BD2878-2B8C-4E93-BD87-7C5BDA7D1CB4}">
      <dgm:prSet/>
      <dgm:spPr/>
      <dgm:t>
        <a:bodyPr/>
        <a:lstStyle/>
        <a:p>
          <a:endParaRPr lang="en-US"/>
        </a:p>
      </dgm:t>
    </dgm:pt>
    <dgm:pt modelId="{858ECD03-D0AF-4747-ACD0-96ACB2F1C5F2}" type="sibTrans" cxnId="{A8BD2878-2B8C-4E93-BD87-7C5BDA7D1CB4}">
      <dgm:prSet/>
      <dgm:spPr/>
      <dgm:t>
        <a:bodyPr/>
        <a:lstStyle/>
        <a:p>
          <a:endParaRPr lang="en-US"/>
        </a:p>
      </dgm:t>
    </dgm:pt>
    <dgm:pt modelId="{106654A1-8EAD-403B-9223-3843C042A275}">
      <dgm:prSet/>
      <dgm:spPr/>
      <dgm:t>
        <a:bodyPr/>
        <a:lstStyle/>
        <a:p>
          <a:pPr>
            <a:defRPr cap="all"/>
          </a:pPr>
          <a:r>
            <a:rPr lang="en-PH" dirty="0"/>
            <a:t>Mesh / Infrastructure</a:t>
          </a:r>
          <a:endParaRPr lang="en-US" dirty="0"/>
        </a:p>
      </dgm:t>
    </dgm:pt>
    <dgm:pt modelId="{42D92FA1-36BF-427D-96C1-82B11B78C5E8}" type="parTrans" cxnId="{D5A06905-ED24-4290-A7C9-9DE436ABDC23}">
      <dgm:prSet/>
      <dgm:spPr/>
      <dgm:t>
        <a:bodyPr/>
        <a:lstStyle/>
        <a:p>
          <a:endParaRPr lang="en-US"/>
        </a:p>
      </dgm:t>
    </dgm:pt>
    <dgm:pt modelId="{8C23616C-55DD-432A-B7D7-EB448EA1761E}" type="sibTrans" cxnId="{D5A06905-ED24-4290-A7C9-9DE436ABDC23}">
      <dgm:prSet/>
      <dgm:spPr/>
      <dgm:t>
        <a:bodyPr/>
        <a:lstStyle/>
        <a:p>
          <a:endParaRPr lang="en-US"/>
        </a:p>
      </dgm:t>
    </dgm:pt>
    <dgm:pt modelId="{466BF4A8-7AAD-44CB-8B1D-18298B9E695C}" type="pres">
      <dgm:prSet presAssocID="{B7DE777E-7C89-458D-8783-9D5548CBD214}" presName="root" presStyleCnt="0">
        <dgm:presLayoutVars>
          <dgm:dir/>
          <dgm:resizeHandles val="exact"/>
        </dgm:presLayoutVars>
      </dgm:prSet>
      <dgm:spPr/>
    </dgm:pt>
    <dgm:pt modelId="{581423D0-5A30-4F50-8288-0D4065F5A298}" type="pres">
      <dgm:prSet presAssocID="{869F9997-B8C9-4384-A64B-797851498BDB}" presName="compNode" presStyleCnt="0"/>
      <dgm:spPr/>
    </dgm:pt>
    <dgm:pt modelId="{C8AAC478-E861-4E58-8715-DA4EE3A66E78}" type="pres">
      <dgm:prSet presAssocID="{869F9997-B8C9-4384-A64B-797851498BD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BE4D4D5-5799-478E-9CA2-0B9EC090D3EF}" type="pres">
      <dgm:prSet presAssocID="{869F9997-B8C9-4384-A64B-797851498B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ECA0B2F-1FA8-4AAA-AABC-A8B648880F62}" type="pres">
      <dgm:prSet presAssocID="{869F9997-B8C9-4384-A64B-797851498BDB}" presName="spaceRect" presStyleCnt="0"/>
      <dgm:spPr/>
    </dgm:pt>
    <dgm:pt modelId="{15CD7FE9-B71A-4DE3-94B6-015C6B060AB8}" type="pres">
      <dgm:prSet presAssocID="{869F9997-B8C9-4384-A64B-797851498BDB}" presName="textRect" presStyleLbl="revTx" presStyleIdx="0" presStyleCnt="3">
        <dgm:presLayoutVars>
          <dgm:chMax val="1"/>
          <dgm:chPref val="1"/>
        </dgm:presLayoutVars>
      </dgm:prSet>
      <dgm:spPr/>
    </dgm:pt>
    <dgm:pt modelId="{7B3A5141-4694-43EA-95C7-054609BBF4D7}" type="pres">
      <dgm:prSet presAssocID="{ED726A91-DF76-4335-81CB-6A00EA346C12}" presName="sibTrans" presStyleCnt="0"/>
      <dgm:spPr/>
    </dgm:pt>
    <dgm:pt modelId="{BCA99786-70FE-4C9F-9D95-91EE8F9F6FFC}" type="pres">
      <dgm:prSet presAssocID="{CB236AA3-8625-4700-91BB-00D2EFF1DC72}" presName="compNode" presStyleCnt="0"/>
      <dgm:spPr/>
    </dgm:pt>
    <dgm:pt modelId="{FADDAEEF-06BD-41D8-85B7-C4DE9F362A0A}" type="pres">
      <dgm:prSet presAssocID="{CB236AA3-8625-4700-91BB-00D2EFF1DC72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EE7984E-0251-4279-94A2-71D3A27ADC04}" type="pres">
      <dgm:prSet presAssocID="{CB236AA3-8625-4700-91BB-00D2EFF1DC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F2E2C69-AEBE-43C3-91AC-8EEDD7C98EB1}" type="pres">
      <dgm:prSet presAssocID="{CB236AA3-8625-4700-91BB-00D2EFF1DC72}" presName="spaceRect" presStyleCnt="0"/>
      <dgm:spPr/>
    </dgm:pt>
    <dgm:pt modelId="{A6E48B0A-0C96-4865-A083-E5C34263B6CD}" type="pres">
      <dgm:prSet presAssocID="{CB236AA3-8625-4700-91BB-00D2EFF1DC72}" presName="textRect" presStyleLbl="revTx" presStyleIdx="1" presStyleCnt="3" custLinFactX="31656" custLinFactNeighborX="100000" custLinFactNeighborY="20246">
        <dgm:presLayoutVars>
          <dgm:chMax val="1"/>
          <dgm:chPref val="1"/>
        </dgm:presLayoutVars>
      </dgm:prSet>
      <dgm:spPr/>
    </dgm:pt>
    <dgm:pt modelId="{7353AD35-FA3E-423B-99A1-122F991AFF23}" type="pres">
      <dgm:prSet presAssocID="{858ECD03-D0AF-4747-ACD0-96ACB2F1C5F2}" presName="sibTrans" presStyleCnt="0"/>
      <dgm:spPr/>
    </dgm:pt>
    <dgm:pt modelId="{D6A41FA6-B7A4-4AEB-B04B-BBF70DC3E48B}" type="pres">
      <dgm:prSet presAssocID="{106654A1-8EAD-403B-9223-3843C042A275}" presName="compNode" presStyleCnt="0"/>
      <dgm:spPr/>
    </dgm:pt>
    <dgm:pt modelId="{D7BEF63B-C642-4039-BB9D-E6FE00A9F167}" type="pres">
      <dgm:prSet presAssocID="{106654A1-8EAD-403B-9223-3843C042A27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CD35A42-9E55-4C09-BCDB-0D994CEF330D}" type="pres">
      <dgm:prSet presAssocID="{106654A1-8EAD-403B-9223-3843C042A2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B2613C8F-BFCC-43BF-A780-9A667803EBC4}" type="pres">
      <dgm:prSet presAssocID="{106654A1-8EAD-403B-9223-3843C042A275}" presName="spaceRect" presStyleCnt="0"/>
      <dgm:spPr/>
    </dgm:pt>
    <dgm:pt modelId="{3D859475-2AA7-4BF2-B255-77BFF3058939}" type="pres">
      <dgm:prSet presAssocID="{106654A1-8EAD-403B-9223-3843C042A275}" presName="textRect" presStyleLbl="revTx" presStyleIdx="2" presStyleCnt="3" custLinFactX="-21294" custLinFactNeighborX="-100000" custLinFactNeighborY="-1272">
        <dgm:presLayoutVars>
          <dgm:chMax val="1"/>
          <dgm:chPref val="1"/>
        </dgm:presLayoutVars>
      </dgm:prSet>
      <dgm:spPr/>
    </dgm:pt>
  </dgm:ptLst>
  <dgm:cxnLst>
    <dgm:cxn modelId="{D5A06905-ED24-4290-A7C9-9DE436ABDC23}" srcId="{B7DE777E-7C89-458D-8783-9D5548CBD214}" destId="{106654A1-8EAD-403B-9223-3843C042A275}" srcOrd="2" destOrd="0" parTransId="{42D92FA1-36BF-427D-96C1-82B11B78C5E8}" sibTransId="{8C23616C-55DD-432A-B7D7-EB448EA1761E}"/>
    <dgm:cxn modelId="{F1189307-E152-4E0D-BE36-17E303059987}" type="presOf" srcId="{B7DE777E-7C89-458D-8783-9D5548CBD214}" destId="{466BF4A8-7AAD-44CB-8B1D-18298B9E695C}" srcOrd="0" destOrd="0" presId="urn:microsoft.com/office/officeart/2018/5/layout/IconLeafLabelList"/>
    <dgm:cxn modelId="{C09EFB62-5D1C-4C87-A96A-CFF163C4414B}" type="presOf" srcId="{106654A1-8EAD-403B-9223-3843C042A275}" destId="{3D859475-2AA7-4BF2-B255-77BFF3058939}" srcOrd="0" destOrd="0" presId="urn:microsoft.com/office/officeart/2018/5/layout/IconLeafLabelList"/>
    <dgm:cxn modelId="{A8BD2878-2B8C-4E93-BD87-7C5BDA7D1CB4}" srcId="{B7DE777E-7C89-458D-8783-9D5548CBD214}" destId="{CB236AA3-8625-4700-91BB-00D2EFF1DC72}" srcOrd="1" destOrd="0" parTransId="{C2F13AA3-567A-4D2F-8982-F2077745AB86}" sibTransId="{858ECD03-D0AF-4747-ACD0-96ACB2F1C5F2}"/>
    <dgm:cxn modelId="{C6D5E379-2B22-4438-B8CB-134551BFD893}" srcId="{B7DE777E-7C89-458D-8783-9D5548CBD214}" destId="{869F9997-B8C9-4384-A64B-797851498BDB}" srcOrd="0" destOrd="0" parTransId="{AB2D611A-1276-44CA-B3BA-3C053CA4C16F}" sibTransId="{ED726A91-DF76-4335-81CB-6A00EA346C12}"/>
    <dgm:cxn modelId="{7C87D5C9-19A6-448E-A5FD-0211F4D0EF7B}" type="presOf" srcId="{CB236AA3-8625-4700-91BB-00D2EFF1DC72}" destId="{A6E48B0A-0C96-4865-A083-E5C34263B6CD}" srcOrd="0" destOrd="0" presId="urn:microsoft.com/office/officeart/2018/5/layout/IconLeafLabelList"/>
    <dgm:cxn modelId="{0EB047E6-9475-47DF-AB09-71BA493435B6}" type="presOf" srcId="{869F9997-B8C9-4384-A64B-797851498BDB}" destId="{15CD7FE9-B71A-4DE3-94B6-015C6B060AB8}" srcOrd="0" destOrd="0" presId="urn:microsoft.com/office/officeart/2018/5/layout/IconLeafLabelList"/>
    <dgm:cxn modelId="{FEDE31C8-DF24-4400-B94D-57D969A89D09}" type="presParOf" srcId="{466BF4A8-7AAD-44CB-8B1D-18298B9E695C}" destId="{581423D0-5A30-4F50-8288-0D4065F5A298}" srcOrd="0" destOrd="0" presId="urn:microsoft.com/office/officeart/2018/5/layout/IconLeafLabelList"/>
    <dgm:cxn modelId="{4802C8F2-3459-4554-B7BC-E0DF8C7B6F97}" type="presParOf" srcId="{581423D0-5A30-4F50-8288-0D4065F5A298}" destId="{C8AAC478-E861-4E58-8715-DA4EE3A66E78}" srcOrd="0" destOrd="0" presId="urn:microsoft.com/office/officeart/2018/5/layout/IconLeafLabelList"/>
    <dgm:cxn modelId="{D340EBB8-8096-4A0A-B2CB-A44C14866235}" type="presParOf" srcId="{581423D0-5A30-4F50-8288-0D4065F5A298}" destId="{9BE4D4D5-5799-478E-9CA2-0B9EC090D3EF}" srcOrd="1" destOrd="0" presId="urn:microsoft.com/office/officeart/2018/5/layout/IconLeafLabelList"/>
    <dgm:cxn modelId="{6747039A-F9BC-4DC5-9021-0A21D99DDADE}" type="presParOf" srcId="{581423D0-5A30-4F50-8288-0D4065F5A298}" destId="{AECA0B2F-1FA8-4AAA-AABC-A8B648880F62}" srcOrd="2" destOrd="0" presId="urn:microsoft.com/office/officeart/2018/5/layout/IconLeafLabelList"/>
    <dgm:cxn modelId="{9C64A2DE-76FF-41CA-AA4C-35614715BE92}" type="presParOf" srcId="{581423D0-5A30-4F50-8288-0D4065F5A298}" destId="{15CD7FE9-B71A-4DE3-94B6-015C6B060AB8}" srcOrd="3" destOrd="0" presId="urn:microsoft.com/office/officeart/2018/5/layout/IconLeafLabelList"/>
    <dgm:cxn modelId="{7164FEB7-A675-4D37-960C-B57F69C7A6AB}" type="presParOf" srcId="{466BF4A8-7AAD-44CB-8B1D-18298B9E695C}" destId="{7B3A5141-4694-43EA-95C7-054609BBF4D7}" srcOrd="1" destOrd="0" presId="urn:microsoft.com/office/officeart/2018/5/layout/IconLeafLabelList"/>
    <dgm:cxn modelId="{4A2E464B-682E-4FA3-A591-EE8137077472}" type="presParOf" srcId="{466BF4A8-7AAD-44CB-8B1D-18298B9E695C}" destId="{BCA99786-70FE-4C9F-9D95-91EE8F9F6FFC}" srcOrd="2" destOrd="0" presId="urn:microsoft.com/office/officeart/2018/5/layout/IconLeafLabelList"/>
    <dgm:cxn modelId="{5D13F2C1-5CC3-44AF-BF92-01F7977E0B71}" type="presParOf" srcId="{BCA99786-70FE-4C9F-9D95-91EE8F9F6FFC}" destId="{FADDAEEF-06BD-41D8-85B7-C4DE9F362A0A}" srcOrd="0" destOrd="0" presId="urn:microsoft.com/office/officeart/2018/5/layout/IconLeafLabelList"/>
    <dgm:cxn modelId="{CB428B6E-8747-4F30-918D-8F83097FD6BC}" type="presParOf" srcId="{BCA99786-70FE-4C9F-9D95-91EE8F9F6FFC}" destId="{6EE7984E-0251-4279-94A2-71D3A27ADC04}" srcOrd="1" destOrd="0" presId="urn:microsoft.com/office/officeart/2018/5/layout/IconLeafLabelList"/>
    <dgm:cxn modelId="{F996C552-3CA2-4E70-9114-5D400FA24231}" type="presParOf" srcId="{BCA99786-70FE-4C9F-9D95-91EE8F9F6FFC}" destId="{8F2E2C69-AEBE-43C3-91AC-8EEDD7C98EB1}" srcOrd="2" destOrd="0" presId="urn:microsoft.com/office/officeart/2018/5/layout/IconLeafLabelList"/>
    <dgm:cxn modelId="{FD5B44E8-E2A7-464C-BCC1-2CDF0FC43546}" type="presParOf" srcId="{BCA99786-70FE-4C9F-9D95-91EE8F9F6FFC}" destId="{A6E48B0A-0C96-4865-A083-E5C34263B6CD}" srcOrd="3" destOrd="0" presId="urn:microsoft.com/office/officeart/2018/5/layout/IconLeafLabelList"/>
    <dgm:cxn modelId="{0C480AB2-4CC2-4C4D-AF62-AFE23BF840F4}" type="presParOf" srcId="{466BF4A8-7AAD-44CB-8B1D-18298B9E695C}" destId="{7353AD35-FA3E-423B-99A1-122F991AFF23}" srcOrd="3" destOrd="0" presId="urn:microsoft.com/office/officeart/2018/5/layout/IconLeafLabelList"/>
    <dgm:cxn modelId="{D593B6A8-7F64-4BFF-AE97-2D57529D46B4}" type="presParOf" srcId="{466BF4A8-7AAD-44CB-8B1D-18298B9E695C}" destId="{D6A41FA6-B7A4-4AEB-B04B-BBF70DC3E48B}" srcOrd="4" destOrd="0" presId="urn:microsoft.com/office/officeart/2018/5/layout/IconLeafLabelList"/>
    <dgm:cxn modelId="{2A2B3807-8298-401D-8647-22AE8CD91226}" type="presParOf" srcId="{D6A41FA6-B7A4-4AEB-B04B-BBF70DC3E48B}" destId="{D7BEF63B-C642-4039-BB9D-E6FE00A9F167}" srcOrd="0" destOrd="0" presId="urn:microsoft.com/office/officeart/2018/5/layout/IconLeafLabelList"/>
    <dgm:cxn modelId="{9A6E6D7B-DE96-4943-B471-C3D0209298E2}" type="presParOf" srcId="{D6A41FA6-B7A4-4AEB-B04B-BBF70DC3E48B}" destId="{7CD35A42-9E55-4C09-BCDB-0D994CEF330D}" srcOrd="1" destOrd="0" presId="urn:microsoft.com/office/officeart/2018/5/layout/IconLeafLabelList"/>
    <dgm:cxn modelId="{7A0A80D6-C946-4350-934B-AFBF0CD50B6F}" type="presParOf" srcId="{D6A41FA6-B7A4-4AEB-B04B-BBF70DC3E48B}" destId="{B2613C8F-BFCC-43BF-A780-9A667803EBC4}" srcOrd="2" destOrd="0" presId="urn:microsoft.com/office/officeart/2018/5/layout/IconLeafLabelList"/>
    <dgm:cxn modelId="{489AFDAD-44A4-4321-B1F1-0E3714958B37}" type="presParOf" srcId="{D6A41FA6-B7A4-4AEB-B04B-BBF70DC3E48B}" destId="{3D859475-2AA7-4BF2-B255-77BFF305893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1EE64-5619-48F0-9310-77ADA33D98F2}">
      <dsp:nvSpPr>
        <dsp:cNvPr id="0" name=""/>
        <dsp:cNvSpPr/>
      </dsp:nvSpPr>
      <dsp:spPr>
        <a:xfrm>
          <a:off x="0" y="600"/>
          <a:ext cx="56419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40B7F2-87E5-46C6-941F-FE4075065CA8}">
      <dsp:nvSpPr>
        <dsp:cNvPr id="0" name=""/>
        <dsp:cNvSpPr/>
      </dsp:nvSpPr>
      <dsp:spPr>
        <a:xfrm>
          <a:off x="0" y="600"/>
          <a:ext cx="5641974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300" kern="1200"/>
            <a:t>• Copper termination standards</a:t>
          </a:r>
          <a:endParaRPr lang="en-US" sz="3300" kern="1200"/>
        </a:p>
      </dsp:txBody>
      <dsp:txXfrm>
        <a:off x="0" y="600"/>
        <a:ext cx="5641974" cy="984009"/>
      </dsp:txXfrm>
    </dsp:sp>
    <dsp:sp modelId="{F8FD1D2C-3D87-449B-90A1-DDFB43D4806F}">
      <dsp:nvSpPr>
        <dsp:cNvPr id="0" name=""/>
        <dsp:cNvSpPr/>
      </dsp:nvSpPr>
      <dsp:spPr>
        <a:xfrm>
          <a:off x="0" y="984610"/>
          <a:ext cx="5641974" cy="0"/>
        </a:xfrm>
        <a:prstGeom prst="line">
          <a:avLst/>
        </a:prstGeom>
        <a:gradFill rotWithShape="0">
          <a:gsLst>
            <a:gs pos="0">
              <a:schemeClr val="accent2">
                <a:hueOff val="-1835281"/>
                <a:satOff val="8098"/>
                <a:lumOff val="-1373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1835281"/>
                <a:satOff val="8098"/>
                <a:lumOff val="-1373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-1835281"/>
              <a:satOff val="8098"/>
              <a:lumOff val="-1373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0CCD5C-395A-46AC-89BE-5C11BE3FD13F}">
      <dsp:nvSpPr>
        <dsp:cNvPr id="0" name=""/>
        <dsp:cNvSpPr/>
      </dsp:nvSpPr>
      <dsp:spPr>
        <a:xfrm>
          <a:off x="0" y="984610"/>
          <a:ext cx="5641974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300" kern="1200"/>
            <a:t>- TIA/EIA 568a</a:t>
          </a:r>
          <a:endParaRPr lang="en-US" sz="3300" kern="1200"/>
        </a:p>
      </dsp:txBody>
      <dsp:txXfrm>
        <a:off x="0" y="984610"/>
        <a:ext cx="5641974" cy="984009"/>
      </dsp:txXfrm>
    </dsp:sp>
    <dsp:sp modelId="{017CFB11-758E-417F-806B-70E048EE41D4}">
      <dsp:nvSpPr>
        <dsp:cNvPr id="0" name=""/>
        <dsp:cNvSpPr/>
      </dsp:nvSpPr>
      <dsp:spPr>
        <a:xfrm>
          <a:off x="0" y="1968620"/>
          <a:ext cx="5641974" cy="0"/>
        </a:xfrm>
        <a:prstGeom prst="line">
          <a:avLst/>
        </a:prstGeom>
        <a:gradFill rotWithShape="0">
          <a:gsLst>
            <a:gs pos="0">
              <a:schemeClr val="accent2">
                <a:hueOff val="-3670562"/>
                <a:satOff val="16196"/>
                <a:lumOff val="-2745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3670562"/>
                <a:satOff val="16196"/>
                <a:lumOff val="-2745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-3670562"/>
              <a:satOff val="16196"/>
              <a:lumOff val="-2745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9012D1-DF4D-4F2A-92A0-17D4FDA135A7}">
      <dsp:nvSpPr>
        <dsp:cNvPr id="0" name=""/>
        <dsp:cNvSpPr/>
      </dsp:nvSpPr>
      <dsp:spPr>
        <a:xfrm>
          <a:off x="0" y="1968620"/>
          <a:ext cx="5641974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300" kern="1200"/>
            <a:t>- TIA/EIA 568b</a:t>
          </a:r>
          <a:endParaRPr lang="en-US" sz="3300" kern="1200"/>
        </a:p>
      </dsp:txBody>
      <dsp:txXfrm>
        <a:off x="0" y="1968620"/>
        <a:ext cx="5641974" cy="984009"/>
      </dsp:txXfrm>
    </dsp:sp>
    <dsp:sp modelId="{9CE8FCE3-E552-4783-B76E-048496690ED3}">
      <dsp:nvSpPr>
        <dsp:cNvPr id="0" name=""/>
        <dsp:cNvSpPr/>
      </dsp:nvSpPr>
      <dsp:spPr>
        <a:xfrm>
          <a:off x="0" y="2952629"/>
          <a:ext cx="5641974" cy="0"/>
        </a:xfrm>
        <a:prstGeom prst="line">
          <a:avLst/>
        </a:prstGeom>
        <a:gradFill rotWithShape="0">
          <a:gsLst>
            <a:gs pos="0">
              <a:schemeClr val="accent2">
                <a:hueOff val="-5505844"/>
                <a:satOff val="24295"/>
                <a:lumOff val="-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5505844"/>
                <a:satOff val="24295"/>
                <a:lumOff val="-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-5505844"/>
              <a:satOff val="24295"/>
              <a:lumOff val="-4118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4E0207-55A1-421B-A221-B38FD8E77437}">
      <dsp:nvSpPr>
        <dsp:cNvPr id="0" name=""/>
        <dsp:cNvSpPr/>
      </dsp:nvSpPr>
      <dsp:spPr>
        <a:xfrm>
          <a:off x="0" y="2952629"/>
          <a:ext cx="5641974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300" kern="1200"/>
            <a:t>- Crossover</a:t>
          </a:r>
          <a:endParaRPr lang="en-US" sz="3300" kern="1200"/>
        </a:p>
      </dsp:txBody>
      <dsp:txXfrm>
        <a:off x="0" y="2952629"/>
        <a:ext cx="5641974" cy="984009"/>
      </dsp:txXfrm>
    </dsp:sp>
    <dsp:sp modelId="{EA88E8C1-D753-4CA1-8D85-044BAAF5DE94}">
      <dsp:nvSpPr>
        <dsp:cNvPr id="0" name=""/>
        <dsp:cNvSpPr/>
      </dsp:nvSpPr>
      <dsp:spPr>
        <a:xfrm>
          <a:off x="0" y="3936639"/>
          <a:ext cx="5641974" cy="0"/>
        </a:xfrm>
        <a:prstGeom prst="line">
          <a:avLst/>
        </a:prstGeom>
        <a:gradFill rotWithShape="0">
          <a:gsLst>
            <a:gs pos="0">
              <a:schemeClr val="accent2">
                <a:hueOff val="-7341125"/>
                <a:satOff val="32393"/>
                <a:lumOff val="-549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7341125"/>
                <a:satOff val="32393"/>
                <a:lumOff val="-549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-7341125"/>
              <a:satOff val="32393"/>
              <a:lumOff val="-549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AB07CC-A713-476B-8198-6D8B737B6A51}">
      <dsp:nvSpPr>
        <dsp:cNvPr id="0" name=""/>
        <dsp:cNvSpPr/>
      </dsp:nvSpPr>
      <dsp:spPr>
        <a:xfrm>
          <a:off x="0" y="3936639"/>
          <a:ext cx="5641974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300" kern="1200"/>
            <a:t>- Straight-through</a:t>
          </a:r>
          <a:endParaRPr lang="en-US" sz="3300" kern="1200"/>
        </a:p>
      </dsp:txBody>
      <dsp:txXfrm>
        <a:off x="0" y="3936639"/>
        <a:ext cx="5641974" cy="984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AC478-E861-4E58-8715-DA4EE3A66E78}">
      <dsp:nvSpPr>
        <dsp:cNvPr id="0" name=""/>
        <dsp:cNvSpPr/>
      </dsp:nvSpPr>
      <dsp:spPr>
        <a:xfrm>
          <a:off x="614381" y="503862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4D4D5-5799-478E-9CA2-0B9EC090D3EF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D7FE9-B71A-4DE3-94B6-015C6B060AB8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PH" sz="2800" kern="1200" dirty="0"/>
            <a:t>Wireless topologies</a:t>
          </a:r>
          <a:endParaRPr lang="en-US" sz="2800" kern="1200" dirty="0"/>
        </a:p>
      </dsp:txBody>
      <dsp:txXfrm>
        <a:off x="54974" y="2798862"/>
        <a:ext cx="2868750" cy="720000"/>
      </dsp:txXfrm>
    </dsp:sp>
    <dsp:sp modelId="{FADDAEEF-06BD-41D8-85B7-C4DE9F362A0A}">
      <dsp:nvSpPr>
        <dsp:cNvPr id="0" name=""/>
        <dsp:cNvSpPr/>
      </dsp:nvSpPr>
      <dsp:spPr>
        <a:xfrm>
          <a:off x="3985162" y="503862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7984E-0251-4279-94A2-71D3A27ADC04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48B0A-0C96-4865-A083-E5C34263B6CD}">
      <dsp:nvSpPr>
        <dsp:cNvPr id="0" name=""/>
        <dsp:cNvSpPr/>
      </dsp:nvSpPr>
      <dsp:spPr>
        <a:xfrm>
          <a:off x="6851512" y="2944633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PH" sz="2800" kern="1200" dirty="0"/>
            <a:t>Mesh / Ad hoc</a:t>
          </a:r>
          <a:endParaRPr lang="en-US" sz="2800" kern="1200" dirty="0"/>
        </a:p>
      </dsp:txBody>
      <dsp:txXfrm>
        <a:off x="6851512" y="2944633"/>
        <a:ext cx="2868750" cy="720000"/>
      </dsp:txXfrm>
    </dsp:sp>
    <dsp:sp modelId="{D7BEF63B-C642-4039-BB9D-E6FE00A9F167}">
      <dsp:nvSpPr>
        <dsp:cNvPr id="0" name=""/>
        <dsp:cNvSpPr/>
      </dsp:nvSpPr>
      <dsp:spPr>
        <a:xfrm>
          <a:off x="7355943" y="503862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35A42-9E55-4C09-BCDB-0D994CEF330D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59475-2AA7-4BF2-B255-77BFF3058939}">
      <dsp:nvSpPr>
        <dsp:cNvPr id="0" name=""/>
        <dsp:cNvSpPr/>
      </dsp:nvSpPr>
      <dsp:spPr>
        <a:xfrm>
          <a:off x="3316915" y="2789704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PH" sz="2800" kern="1200" dirty="0"/>
            <a:t>Mesh / Infrastructure</a:t>
          </a:r>
          <a:endParaRPr lang="en-US" sz="2800" kern="1200" dirty="0"/>
        </a:p>
      </dsp:txBody>
      <dsp:txXfrm>
        <a:off x="3316915" y="2789704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457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99515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4062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43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8411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891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116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3543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9761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6232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623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2985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3050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0939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24008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4647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11892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3532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3957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03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66251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481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521238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18382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6163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49534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31082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94096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57512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7804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5504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88153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8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235958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30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14357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391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44398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95051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30766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42262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48255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57321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115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5489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08651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5750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27954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630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48705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02689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139496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11813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71319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581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32527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27724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8378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6DA9-979C-4F39-9AF9-569281C8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6FADD-5F5D-4410-928A-049FA1DD6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E55B7-FD5E-4006-BF78-890B679A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AF811-51E5-43FC-9CEB-9902CC05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9F2D9-44CA-47E1-B407-1E8A153B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53062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2CAD-030F-4B78-8539-6E186BCD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F9DA8-35A8-4395-AB81-024B34AE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8908-8117-4E41-B0B8-53C28657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60CA8-716F-4D42-B7D5-9D7E41FF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F3AA0-FAEC-41FF-BCE7-527FC17E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52322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503C-4F5F-42FC-9276-9B63B152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AF289-6361-42D0-A3CA-EC8287E3B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9DC3A-8758-4A3B-B8AD-63031E6B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3B766-3B72-47F4-961F-E72EE685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BEEAC-C3BA-4192-BBB7-1AB3C59A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471993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5277-A5D7-4CA9-857C-9630FEF4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E6830-FB98-4D97-9B43-41C80B02D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45A28-3B17-4549-BA82-6B9B679ED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F3A16-DFCB-4E75-AA26-1C3CFF30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EB54A-85B2-4A14-9038-D7392AE5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270AC-1220-4F42-968F-2F6F1D6E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236618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B8A3-06D4-4FEF-A85E-8E95B0BF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5B8C6-9E25-4573-8D78-95CC026A5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83614-71A2-4E67-BC60-BAEA21302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5609C-3E6F-47FF-8759-4C41D934D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CE34D-146C-4CE4-8AFF-10A5683F3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E016F2-8CDC-41A7-89BA-7E72EB7A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8AA92-0C4E-4662-B4BC-6573481B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B96BC8-48E7-4867-AC80-5EF36739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139233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43F7-C983-4C6B-928E-C97F3D41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36162-B324-4E95-8F4B-0A524E8B0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B6BC6-AEBF-436C-9AA6-42088ED5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4AED-799D-4BDB-BFBA-63484144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56601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4ED26-F162-4552-B811-15CC8225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19C64-73A7-4140-9550-BBEBDCBF2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2A97E-ACC8-4AE5-A0D4-065CE5BB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18468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188D-A188-449D-A08F-697C89F2A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AF129-F393-414D-8AF7-3528F515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62711-82D5-4FFB-BFE1-C20392BD7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4A310-EB7F-4D33-9630-8D095F59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6A5F8-0D48-4338-89B5-4601A503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788FC-D44A-48AD-B378-7D3DA6D9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442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071590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C51D-3D66-43AB-BE93-EF1B95FC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964666-A2AA-4186-A36E-2F4BE877B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8481F-64D9-4B5F-9F2F-61947F2B0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97C89-40FC-400D-BEBB-D56D2428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B5FF2-F989-44E0-82C4-C56426607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49A5B-5D99-4B0C-9E3D-BB704CC9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70057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8649-F837-4A3B-B61E-EFC7F165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5CF79-7D27-4B83-93A6-BA86FD9A5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6BC19-BFEC-4F4A-A533-484D7F01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25E48-D805-459D-8C01-2F450BA2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6EC38-E1B7-4479-A024-3C9C7117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15513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E8868-6AC9-4A53-8055-E53ADD282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118CA-9132-42C9-981B-EA0882F68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6305B-521A-4339-9FB8-5010CF11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2EF55-2577-402F-859E-D95D9A6C0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0C536-D45F-4FEE-9DD5-52CDB898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880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0263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749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998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93DF06-A1FB-459E-8F85-98C6670AF536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97F64F-0BCB-43E7-BBCD-CBBC542961E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770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08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18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80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BF2FB-5B1F-4CEB-9B15-A645103CD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1B1AA-80B9-4349-BFD6-809E8E16C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828D4-E22C-4D79-83BA-895A394AA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9364-A431-4614-B0CD-45675CBD5925}" type="datetimeFigureOut">
              <a:rPr lang="en-PH" smtClean="0"/>
              <a:t>18/06/2023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FD7EC-F93C-41BF-B24C-576C84D45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3A51B-942E-4379-9AFE-9722A9C2A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58D0C-3F51-438F-85CF-41F20A198A2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027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81ADE-E0CB-B8B5-0CEF-9E5A4B2BC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7" b="-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6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A3A90F-CB41-4001-8162-84C4B540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7" y="652410"/>
            <a:ext cx="11700526" cy="555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231" y="311008"/>
            <a:ext cx="10515600" cy="578304"/>
          </a:xfrm>
        </p:spPr>
        <p:txBody>
          <a:bodyPr>
            <a:normAutofit fontScale="90000"/>
          </a:bodyPr>
          <a:lstStyle/>
          <a:p>
            <a:r>
              <a:rPr lang="en-PH" dirty="0"/>
              <a:t>Cabling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EA116-4963-469F-9ED6-A5DF558A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7" y="889312"/>
            <a:ext cx="10101884" cy="58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7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PH" dirty="0"/>
              <a:t>Characteristics of network topologies, types and technologies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8EA6F1-6E1E-EC06-BBB2-4CBE572F7D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91404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521100-0C67-4EB5-84C3-478C011989AE}"/>
              </a:ext>
            </a:extLst>
          </p:cNvPr>
          <p:cNvCxnSpPr/>
          <p:nvPr/>
        </p:nvCxnSpPr>
        <p:spPr>
          <a:xfrm>
            <a:off x="3657600" y="3670853"/>
            <a:ext cx="116619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C608FE-BE49-42A9-8D23-49F7226FE94F}"/>
              </a:ext>
            </a:extLst>
          </p:cNvPr>
          <p:cNvSpPr txBox="1"/>
          <p:nvPr/>
        </p:nvSpPr>
        <p:spPr>
          <a:xfrm>
            <a:off x="6635818" y="3500037"/>
            <a:ext cx="164327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PH" sz="1800" kern="1200" dirty="0"/>
              <a:t>And / or</a:t>
            </a:r>
            <a:endParaRPr lang="en-US" sz="1800" kern="1200" dirty="0"/>
          </a:p>
        </p:txBody>
      </p:sp>
    </p:spTree>
    <p:extLst>
      <p:ext uri="{BB962C8B-B14F-4D97-AF65-F5344CB8AC3E}">
        <p14:creationId xmlns:p14="http://schemas.microsoft.com/office/powerpoint/2010/main" val="420595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42C24-C72B-4F7F-8BA2-C317F8E5D1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r="-1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7D5DDF-5492-4CCA-A929-25EA0774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5678532-D2F8-4E48-BC12-62403E2C7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AEE668-94EB-42CE-9A9A-5795C97EF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 spc="200"/>
              <a:t>wireless technologies and configurations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8B6B4E-9545-418F-A838-ED276EF21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rgbClr val="23A4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42C70A9-D9F5-5594-E442-738869D0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84" y="754966"/>
            <a:ext cx="6896936" cy="534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7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EE25DD-8BCB-484E-8BCB-7DFA84E2A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75" b="51553"/>
          <a:stretch/>
        </p:blipFill>
        <p:spPr>
          <a:xfrm>
            <a:off x="650111" y="643467"/>
            <a:ext cx="1089177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76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EE25DD-8BCB-484E-8BCB-7DFA84E2A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037"/>
          <a:stretch/>
        </p:blipFill>
        <p:spPr>
          <a:xfrm>
            <a:off x="1057849" y="643467"/>
            <a:ext cx="10076302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9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12EEC5-F53B-43AB-A6E2-7D4E811A5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29" y="-23429"/>
            <a:ext cx="4684541" cy="68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1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aphic 38">
            <a:extLst>
              <a:ext uri="{FF2B5EF4-FFF2-40B4-BE49-F238E27FC236}">
                <a16:creationId xmlns:a16="http://schemas.microsoft.com/office/drawing/2014/main" id="{F0E417D8-88AA-4184-A08D-DEF97C6C9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85795" y="1690979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CB4E045-9FB0-41C4-AC74-479EA20D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1C7A48-09EB-4AF0-84CB-7EE408C2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6E5F32-B5B2-45E3-9C18-BBC9005C4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5E68B-E61B-4EAE-9672-3A52AEC2B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6263" y="1119679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BD860-B860-47B2-9141-D0991A216279}"/>
              </a:ext>
            </a:extLst>
          </p:cNvPr>
          <p:cNvSpPr txBox="1"/>
          <p:nvPr/>
        </p:nvSpPr>
        <p:spPr>
          <a:xfrm>
            <a:off x="3882788" y="1397000"/>
            <a:ext cx="4502041" cy="30083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MAC ADDRESSES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IP ADDRESSES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PORT NUMBERS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63DD1BD1-81FE-4F15-A934-E9AE94AE9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120AB9A0-C0C4-43DA-9A34-FA3A4079D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815DD1-EC9D-4BE1-846B-8BEF57D3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8D2B9-C9C4-4A37-A12C-A09FC1158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DFC7EBB5-848C-4B1C-BE84-4CF07E90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59707" y="3876466"/>
            <a:ext cx="1056155" cy="105615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8315F3-A078-427A-92BE-34EC9E574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3DFAF5C-63B0-43FB-80BE-CC45D99F5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AD937F2-A44A-479C-A7EB-4EE7686A9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7834CC3-9461-418F-A593-FC09CD79B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D68AA1C-0667-46EE-A8BE-CAAA3EAF9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F403B5-430A-450F-97C1-73160966C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38EBB0-5161-46F3-83D7-D9F478B1A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7EDFA5-AD01-40BE-91A2-A0C178622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6E0C47E-FE2F-4A8C-942E-1026D02D3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309DA7-4C25-40F5-AC21-DA06D9C98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290F5FA-D4BF-4264-A8E9-365566EC7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7FD6B5-9B47-4500-9D65-7BD217301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A06612-80DE-4467-A50C-0CB390D6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445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11AEC-AA91-46D3-AEE8-940FF20B3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7" y="113421"/>
            <a:ext cx="11788726" cy="663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43A8B-6FA6-42AC-BFAB-E1201A052D94}"/>
              </a:ext>
            </a:extLst>
          </p:cNvPr>
          <p:cNvSpPr txBox="1"/>
          <p:nvPr/>
        </p:nvSpPr>
        <p:spPr>
          <a:xfrm>
            <a:off x="3573194" y="6150658"/>
            <a:ext cx="5331655" cy="37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Identifying the vendor (https://macvendors.com/)</a:t>
            </a:r>
          </a:p>
        </p:txBody>
      </p:sp>
    </p:spTree>
    <p:extLst>
      <p:ext uri="{BB962C8B-B14F-4D97-AF65-F5344CB8AC3E}">
        <p14:creationId xmlns:p14="http://schemas.microsoft.com/office/powerpoint/2010/main" val="157181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ED5A1-0C6C-4322-8996-772A4FD6A225}"/>
              </a:ext>
            </a:extLst>
          </p:cNvPr>
          <p:cNvSpPr txBox="1"/>
          <p:nvPr/>
        </p:nvSpPr>
        <p:spPr>
          <a:xfrm>
            <a:off x="685799" y="1150076"/>
            <a:ext cx="3659389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3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Computer Network Fundamentals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9F733D-D485-4899-A736-F40CA495A5AA}"/>
              </a:ext>
            </a:extLst>
          </p:cNvPr>
          <p:cNvSpPr txBox="1"/>
          <p:nvPr/>
        </p:nvSpPr>
        <p:spPr>
          <a:xfrm>
            <a:off x="4853355" y="239151"/>
            <a:ext cx="7061979" cy="640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Network Types</a:t>
            </a:r>
          </a:p>
          <a:p>
            <a:pPr marL="457200" marR="0" lvl="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Understanding Internet, Intranet and Extranet</a:t>
            </a:r>
          </a:p>
          <a:p>
            <a:pPr marL="457200" marR="0" lvl="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Wired vs Wireless</a:t>
            </a:r>
          </a:p>
          <a:p>
            <a:pPr marL="457200" marR="0" lvl="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Open-Source Interconnect (OSI) Layers</a:t>
            </a:r>
          </a:p>
          <a:p>
            <a:pPr marL="457200" marR="0" lvl="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IP Addresses, MAC Addresses, and Port Numbers</a:t>
            </a:r>
          </a:p>
          <a:p>
            <a:pPr marL="45720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Understanding Public and Private Addresses</a:t>
            </a:r>
          </a:p>
          <a:p>
            <a:pPr marL="457200" marR="0" lvl="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IPv4 Addressing and Subnetting</a:t>
            </a:r>
          </a:p>
          <a:p>
            <a:pPr marL="457200" marR="0" lvl="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IPv6 Addressing and Types</a:t>
            </a:r>
          </a:p>
          <a:p>
            <a:pPr marL="457200" marR="0" lvl="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Understanding Stand-Alone vs Domain Network Types</a:t>
            </a:r>
          </a:p>
          <a:p>
            <a:pPr marL="457200" marR="0" lvl="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Understanding LAN and WAN connections</a:t>
            </a:r>
          </a:p>
          <a:p>
            <a:pPr marL="457200" marR="0" lvl="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Understanding Virtual Private Network Connections</a:t>
            </a:r>
          </a:p>
          <a:p>
            <a:pPr marL="45720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300" dirty="0"/>
              <a:t>File and Printer Sharing</a:t>
            </a:r>
          </a:p>
        </p:txBody>
      </p:sp>
    </p:spTree>
    <p:extLst>
      <p:ext uri="{BB962C8B-B14F-4D97-AF65-F5344CB8AC3E}">
        <p14:creationId xmlns:p14="http://schemas.microsoft.com/office/powerpoint/2010/main" val="4113629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ipv4">
            <a:extLst>
              <a:ext uri="{FF2B5EF4-FFF2-40B4-BE49-F238E27FC236}">
                <a16:creationId xmlns:a16="http://schemas.microsoft.com/office/drawing/2014/main" id="{36CD80C2-649F-4C95-BD4F-2B1F4E63658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38" y="1274848"/>
            <a:ext cx="9811043" cy="4308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1514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4F0ED-26FF-47B7-982A-EA1402C04B5F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DEFAULT IPv4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F0F23-B3AC-4149-A52E-E7911F475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328767"/>
            <a:ext cx="6780700" cy="41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7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209EC-A69F-4025-AE3F-0D2AC8456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14988"/>
            <a:ext cx="10905066" cy="42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38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33B05-8863-47B0-AB85-35AA7C5A1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7609" t="15829" r="18695" b="25205"/>
          <a:stretch/>
        </p:blipFill>
        <p:spPr>
          <a:xfrm>
            <a:off x="746705" y="643467"/>
            <a:ext cx="106985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3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DFB9C-3B87-40F2-B4C6-778C4E980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" t="19695" r="35544" b="35259"/>
          <a:stretch/>
        </p:blipFill>
        <p:spPr>
          <a:xfrm>
            <a:off x="457200" y="1110680"/>
            <a:ext cx="11277600" cy="46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74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E4282-EC7E-4F22-B633-81755223F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96" r="3152" b="11285"/>
          <a:stretch/>
        </p:blipFill>
        <p:spPr>
          <a:xfrm>
            <a:off x="0" y="1189638"/>
            <a:ext cx="12192000" cy="5500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DE877-6962-4DAF-A0E0-5A119F0B083E}"/>
              </a:ext>
            </a:extLst>
          </p:cNvPr>
          <p:cNvSpPr txBox="1"/>
          <p:nvPr/>
        </p:nvSpPr>
        <p:spPr>
          <a:xfrm>
            <a:off x="2180492" y="239151"/>
            <a:ext cx="8201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/>
              <a:t>Global Unicast (Internet Routable)</a:t>
            </a:r>
          </a:p>
        </p:txBody>
      </p:sp>
    </p:spTree>
    <p:extLst>
      <p:ext uri="{BB962C8B-B14F-4D97-AF65-F5344CB8AC3E}">
        <p14:creationId xmlns:p14="http://schemas.microsoft.com/office/powerpoint/2010/main" val="64070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3DE877-6962-4DAF-A0E0-5A119F0B083E}"/>
              </a:ext>
            </a:extLst>
          </p:cNvPr>
          <p:cNvSpPr txBox="1"/>
          <p:nvPr/>
        </p:nvSpPr>
        <p:spPr>
          <a:xfrm>
            <a:off x="1927275" y="167594"/>
            <a:ext cx="9608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/>
              <a:t>Unique Local (Not Internet Routable)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A9421-E31C-4E7D-8607-70D2E5483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3" b="21422"/>
          <a:stretch/>
        </p:blipFill>
        <p:spPr>
          <a:xfrm>
            <a:off x="0" y="1280160"/>
            <a:ext cx="12192000" cy="45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3DE877-6962-4DAF-A0E0-5A119F0B083E}"/>
              </a:ext>
            </a:extLst>
          </p:cNvPr>
          <p:cNvSpPr txBox="1"/>
          <p:nvPr/>
        </p:nvSpPr>
        <p:spPr>
          <a:xfrm>
            <a:off x="365760" y="167594"/>
            <a:ext cx="111697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/>
              <a:t>Link Local </a:t>
            </a:r>
          </a:p>
          <a:p>
            <a:r>
              <a:rPr lang="en-PH" sz="3200" dirty="0"/>
              <a:t>(Not Internet Routable, Automatically Assigned in the network)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8CCF9-9A4F-4A45-BE46-C12465430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8" b="13828"/>
          <a:stretch/>
        </p:blipFill>
        <p:spPr>
          <a:xfrm>
            <a:off x="0" y="1547446"/>
            <a:ext cx="12192000" cy="48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7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Common Protocols and 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D6C33-E5B4-4613-974E-C764868F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216926"/>
            <a:ext cx="6912217" cy="3900465"/>
          </a:xfrm>
          <a:prstGeom prst="rect">
            <a:avLst/>
          </a:prstGeom>
        </p:spPr>
      </p:pic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1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6483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AF4D-65A5-73F4-D246-936D56D0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TCP, UDP and ICMP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9741D-B0FB-3522-3503-371D4A7F3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78196"/>
          </a:xfrm>
        </p:spPr>
        <p:txBody>
          <a:bodyPr/>
          <a:lstStyle/>
          <a:p>
            <a:r>
              <a:rPr lang="en-PH" dirty="0"/>
              <a:t>TCP, UDP, and ICMP are protocols that operate at the transport layer of the TCP/IP networking model. They are used to facilitate communication between devices over a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7CBA9-73BA-3218-39F4-5CB8E75D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5" y="2847230"/>
            <a:ext cx="11685650" cy="25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85EA3-3D0A-446F-83A1-345295EFF7C2}"/>
              </a:ext>
            </a:extLst>
          </p:cNvPr>
          <p:cNvSpPr txBox="1"/>
          <p:nvPr/>
        </p:nvSpPr>
        <p:spPr>
          <a:xfrm>
            <a:off x="4955458" y="639097"/>
            <a:ext cx="6593075" cy="64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POPULAR NETWORK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7C005-E346-6CF1-7B2D-207F6FF78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69" r="3420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203B8D-DB57-4DD6-877A-92063E81BE87}"/>
              </a:ext>
            </a:extLst>
          </p:cNvPr>
          <p:cNvSpPr txBox="1"/>
          <p:nvPr/>
        </p:nvSpPr>
        <p:spPr>
          <a:xfrm>
            <a:off x="4946698" y="1280160"/>
            <a:ext cx="6593075" cy="5387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Personal Area Network (PAN)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Local Area Network (LAN)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Wireless Local Area Network (WLAN)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Campus Area Network (CAN)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Metropolitan Area Network (MAN)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Wide Area Network (WAN)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Storage-Area Network (SAN)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Enterprise Private Network (EPN)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Virtual Private Network (VPN)</a:t>
            </a:r>
          </a:p>
        </p:txBody>
      </p:sp>
    </p:spTree>
    <p:extLst>
      <p:ext uri="{BB962C8B-B14F-4D97-AF65-F5344CB8AC3E}">
        <p14:creationId xmlns:p14="http://schemas.microsoft.com/office/powerpoint/2010/main" val="320700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9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08901A4-C307-49C8-9559-A5E81810D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PH" sz="7200">
                <a:solidFill>
                  <a:schemeClr val="bg1"/>
                </a:solidFill>
              </a:rPr>
              <a:t>IPv4 Addressing and Subnetting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210BAA4-7B73-47DD-8583-76F77C3DB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PH">
                <a:solidFill>
                  <a:schemeClr val="bg1"/>
                </a:solidFill>
              </a:rPr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2266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14E8-2154-A107-A1A8-BCC3B40E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478"/>
          </a:xfrm>
        </p:spPr>
        <p:txBody>
          <a:bodyPr>
            <a:normAutofit/>
          </a:bodyPr>
          <a:lstStyle/>
          <a:p>
            <a:r>
              <a:rPr lang="en-PH" sz="3600" dirty="0"/>
              <a:t>Windows Commonly Used Network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C701A-062A-5A58-26AC-CF8374ADE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6604"/>
            <a:ext cx="10770704" cy="52203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r>
              <a:rPr lang="en-PH" sz="2400" dirty="0"/>
              <a:t>1. ipconfig (Internet Protocol Configuration):</a:t>
            </a:r>
          </a:p>
          <a:p>
            <a:pPr marL="0" indent="0">
              <a:buNone/>
            </a:pPr>
            <a:r>
              <a:rPr lang="en-PH" sz="2400" dirty="0"/>
              <a:t>   - Usage examples:</a:t>
            </a:r>
          </a:p>
          <a:p>
            <a:pPr marL="0" indent="0">
              <a:buNone/>
            </a:pPr>
            <a:r>
              <a:rPr lang="en-PH" sz="2400" dirty="0"/>
              <a:t>     a. Display IP configuration for all network adapters: `ipconfig /all`</a:t>
            </a:r>
          </a:p>
          <a:p>
            <a:pPr marL="0" indent="0">
              <a:buNone/>
            </a:pPr>
            <a:r>
              <a:rPr lang="en-PH" sz="2400" dirty="0"/>
              <a:t>     b. Release the IP address for a specific adapter: `ipconfig /release "Ethernet"`</a:t>
            </a:r>
          </a:p>
          <a:p>
            <a:pPr marL="0" indent="0">
              <a:buNone/>
            </a:pPr>
            <a:r>
              <a:rPr lang="en-PH" sz="2400" dirty="0"/>
              <a:t>     c. Renew the IP address for a specific adapter: `ipconfig /renew "Wi-Fi"`</a:t>
            </a:r>
          </a:p>
          <a:p>
            <a:pPr marL="0" indent="0">
              <a:buNone/>
            </a:pPr>
            <a:r>
              <a:rPr lang="en-PH" sz="2400" dirty="0"/>
              <a:t>     d. Flush the DNS resolver cache: `ipconfig /</a:t>
            </a:r>
            <a:r>
              <a:rPr lang="en-PH" sz="2400" dirty="0" err="1"/>
              <a:t>flushdns</a:t>
            </a:r>
            <a:r>
              <a:rPr lang="en-PH" sz="2400" dirty="0"/>
              <a:t>`</a:t>
            </a:r>
          </a:p>
          <a:p>
            <a:pPr marL="0" indent="0">
              <a:buNone/>
            </a:pPr>
            <a:r>
              <a:rPr lang="en-PH" sz="2400" dirty="0"/>
              <a:t>     e. Display only the IPv4 address for all adapters: `ipconfig /all | </a:t>
            </a:r>
            <a:r>
              <a:rPr lang="en-PH" sz="2400" dirty="0" err="1"/>
              <a:t>findstr</a:t>
            </a:r>
            <a:r>
              <a:rPr lang="en-PH" sz="2400" dirty="0"/>
              <a:t> /R "IPv4"`</a:t>
            </a:r>
          </a:p>
        </p:txBody>
      </p:sp>
    </p:spTree>
    <p:extLst>
      <p:ext uri="{BB962C8B-B14F-4D97-AF65-F5344CB8AC3E}">
        <p14:creationId xmlns:p14="http://schemas.microsoft.com/office/powerpoint/2010/main" val="4125086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14E8-2154-A107-A1A8-BCC3B40E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478"/>
          </a:xfrm>
        </p:spPr>
        <p:txBody>
          <a:bodyPr>
            <a:normAutofit/>
          </a:bodyPr>
          <a:lstStyle/>
          <a:p>
            <a:r>
              <a:rPr lang="en-PH" sz="3600" dirty="0"/>
              <a:t>Windows Commonly Used Network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C701A-062A-5A58-26AC-CF8374ADE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6604"/>
            <a:ext cx="10515600" cy="52203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r>
              <a:rPr lang="en-PH" sz="2400" dirty="0"/>
              <a:t>2. ping:</a:t>
            </a:r>
          </a:p>
          <a:p>
            <a:pPr marL="0" indent="0">
              <a:buNone/>
            </a:pPr>
            <a:r>
              <a:rPr lang="en-PH" sz="2400" dirty="0"/>
              <a:t>   - Usage examples:</a:t>
            </a:r>
          </a:p>
          <a:p>
            <a:pPr marL="0" indent="0">
              <a:buNone/>
            </a:pPr>
            <a:r>
              <a:rPr lang="en-PH" sz="2400" dirty="0"/>
              <a:t>     a. Send ICMP echo requests to a specific host: `ping www.google.com`</a:t>
            </a:r>
          </a:p>
          <a:p>
            <a:pPr marL="0" indent="0">
              <a:buNone/>
            </a:pPr>
            <a:r>
              <a:rPr lang="en-PH" sz="2400" dirty="0"/>
              <a:t>     b. Set the number of echo requests to send: `ping -n 10 www.example.com`</a:t>
            </a:r>
          </a:p>
          <a:p>
            <a:pPr marL="0" indent="0">
              <a:buNone/>
            </a:pPr>
            <a:r>
              <a:rPr lang="en-PH" sz="2400" dirty="0"/>
              <a:t>     c. Resolve and display the IP address of a host: `ping -a 192.168.0.1`</a:t>
            </a:r>
          </a:p>
          <a:p>
            <a:pPr marL="0" indent="0">
              <a:buNone/>
            </a:pPr>
            <a:r>
              <a:rPr lang="en-PH" sz="2400" dirty="0"/>
              <a:t>     d. Continuously send echo requests to a host: `ping -t 192.168.1.1`</a:t>
            </a:r>
          </a:p>
          <a:p>
            <a:pPr marL="0" indent="0">
              <a:buNone/>
            </a:pPr>
            <a:r>
              <a:rPr lang="en-PH" sz="2400" dirty="0"/>
              <a:t>     e. Disable the reverse DNS lookup: `ping -n 5 -r www.example.com`</a:t>
            </a:r>
          </a:p>
        </p:txBody>
      </p:sp>
    </p:spTree>
    <p:extLst>
      <p:ext uri="{BB962C8B-B14F-4D97-AF65-F5344CB8AC3E}">
        <p14:creationId xmlns:p14="http://schemas.microsoft.com/office/powerpoint/2010/main" val="3981093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14E8-2154-A107-A1A8-BCC3B40E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478"/>
          </a:xfrm>
        </p:spPr>
        <p:txBody>
          <a:bodyPr>
            <a:normAutofit/>
          </a:bodyPr>
          <a:lstStyle/>
          <a:p>
            <a:r>
              <a:rPr lang="en-PH" sz="3600" dirty="0"/>
              <a:t>Windows Commonly Used Network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C701A-062A-5A58-26AC-CF8374ADE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6604"/>
            <a:ext cx="10515600" cy="52203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r>
              <a:rPr lang="en-PH" sz="2400" dirty="0"/>
              <a:t>3. </a:t>
            </a:r>
            <a:r>
              <a:rPr lang="en-PH" sz="2400" dirty="0" err="1"/>
              <a:t>tracert</a:t>
            </a:r>
            <a:r>
              <a:rPr lang="en-PH" sz="2400" dirty="0"/>
              <a:t> (Trace Route):</a:t>
            </a:r>
          </a:p>
          <a:p>
            <a:pPr marL="0" indent="0">
              <a:buNone/>
            </a:pPr>
            <a:r>
              <a:rPr lang="en-PH" sz="2400" dirty="0"/>
              <a:t>   - Usage examples:</a:t>
            </a:r>
          </a:p>
          <a:p>
            <a:pPr marL="0" indent="0">
              <a:buNone/>
            </a:pPr>
            <a:r>
              <a:rPr lang="en-PH" sz="2400" dirty="0"/>
              <a:t>     a. Trace the route to a specific host: `</a:t>
            </a:r>
            <a:r>
              <a:rPr lang="en-PH" sz="2400" dirty="0" err="1"/>
              <a:t>tracert</a:t>
            </a:r>
            <a:r>
              <a:rPr lang="en-PH" sz="2400" dirty="0"/>
              <a:t> www.microsoft.com`</a:t>
            </a:r>
          </a:p>
          <a:p>
            <a:pPr marL="0" indent="0">
              <a:buNone/>
            </a:pPr>
            <a:r>
              <a:rPr lang="en-PH" sz="2400" dirty="0"/>
              <a:t>     b. Set the maximum number of hops to reach the destination: `</a:t>
            </a:r>
            <a:r>
              <a:rPr lang="en-PH" sz="2400" dirty="0" err="1"/>
              <a:t>tracert</a:t>
            </a:r>
            <a:r>
              <a:rPr lang="en-PH" sz="2400" dirty="0"/>
              <a:t> -h 30 www.example.com`</a:t>
            </a:r>
          </a:p>
          <a:p>
            <a:pPr marL="0" indent="0">
              <a:buNone/>
            </a:pPr>
            <a:r>
              <a:rPr lang="en-PH" sz="2400" dirty="0"/>
              <a:t>     c. Resolve and display host names along the route: `</a:t>
            </a:r>
            <a:r>
              <a:rPr lang="en-PH" sz="2400" dirty="0" err="1"/>
              <a:t>tracert</a:t>
            </a:r>
            <a:r>
              <a:rPr lang="en-PH" sz="2400" dirty="0"/>
              <a:t> -d www.google.com`</a:t>
            </a:r>
          </a:p>
          <a:p>
            <a:pPr marL="0" indent="0">
              <a:buNone/>
            </a:pPr>
            <a:r>
              <a:rPr lang="en-PH" sz="2400" dirty="0"/>
              <a:t>     d. Enable ICMPv6 traffic for tracing IPv6 routes: `</a:t>
            </a:r>
            <a:r>
              <a:rPr lang="en-PH" sz="2400" dirty="0" err="1"/>
              <a:t>tracert</a:t>
            </a:r>
            <a:r>
              <a:rPr lang="en-PH" sz="2400" dirty="0"/>
              <a:t> -6 www.example.com`</a:t>
            </a:r>
          </a:p>
          <a:p>
            <a:pPr marL="0" indent="0">
              <a:buNone/>
            </a:pPr>
            <a:r>
              <a:rPr lang="en-PH" sz="2400" dirty="0"/>
              <a:t>     e. Use a specific source IP address for tracing: `</a:t>
            </a:r>
            <a:r>
              <a:rPr lang="en-PH" sz="2400" dirty="0" err="1"/>
              <a:t>tracert</a:t>
            </a:r>
            <a:r>
              <a:rPr lang="en-PH" sz="2400" dirty="0"/>
              <a:t> -s 192.168.0.10 www.example.com`</a:t>
            </a:r>
          </a:p>
        </p:txBody>
      </p:sp>
    </p:spTree>
    <p:extLst>
      <p:ext uri="{BB962C8B-B14F-4D97-AF65-F5344CB8AC3E}">
        <p14:creationId xmlns:p14="http://schemas.microsoft.com/office/powerpoint/2010/main" val="831179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14E8-2154-A107-A1A8-BCC3B40E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478"/>
          </a:xfrm>
        </p:spPr>
        <p:txBody>
          <a:bodyPr>
            <a:normAutofit/>
          </a:bodyPr>
          <a:lstStyle/>
          <a:p>
            <a:r>
              <a:rPr lang="en-PH" sz="3600" dirty="0"/>
              <a:t>Windows Commonly Used Network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C701A-062A-5A58-26AC-CF8374ADE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6604"/>
            <a:ext cx="10515600" cy="52203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4. netstat (Network Statistics):</a:t>
            </a:r>
          </a:p>
          <a:p>
            <a:pPr marL="0" indent="0">
              <a:buNone/>
            </a:pPr>
            <a:r>
              <a:rPr lang="en-PH" dirty="0"/>
              <a:t>   - Usage examples:</a:t>
            </a:r>
          </a:p>
          <a:p>
            <a:pPr marL="0" indent="0">
              <a:buNone/>
            </a:pPr>
            <a:r>
              <a:rPr lang="en-PH" dirty="0"/>
              <a:t>     a. Display all active network connections: `netstat -a`</a:t>
            </a:r>
          </a:p>
          <a:p>
            <a:pPr marL="0" indent="0">
              <a:buNone/>
            </a:pPr>
            <a:r>
              <a:rPr lang="en-PH" dirty="0"/>
              <a:t>     b. Show listening ports and associated processes: `netstat -</a:t>
            </a:r>
            <a:r>
              <a:rPr lang="en-PH" dirty="0" err="1"/>
              <a:t>ano</a:t>
            </a:r>
            <a:r>
              <a:rPr lang="en-PH" dirty="0"/>
              <a:t>`</a:t>
            </a:r>
          </a:p>
          <a:p>
            <a:pPr marL="0" indent="0">
              <a:buNone/>
            </a:pPr>
            <a:r>
              <a:rPr lang="en-PH" dirty="0"/>
              <a:t>     c. Display statistics for specific protocol: `netstat -s -p </a:t>
            </a:r>
            <a:r>
              <a:rPr lang="en-PH" dirty="0" err="1"/>
              <a:t>tcp</a:t>
            </a:r>
            <a:r>
              <a:rPr lang="en-PH" dirty="0"/>
              <a:t>`</a:t>
            </a:r>
          </a:p>
          <a:p>
            <a:pPr marL="0" indent="0">
              <a:buNone/>
            </a:pPr>
            <a:r>
              <a:rPr lang="en-PH" dirty="0"/>
              <a:t>     d. Show routing table information: `netstat -r`</a:t>
            </a:r>
          </a:p>
          <a:p>
            <a:pPr marL="0" indent="0">
              <a:buNone/>
            </a:pPr>
            <a:r>
              <a:rPr lang="en-PH" dirty="0"/>
              <a:t>     e. Display active network connections with resolved hostnames: `netstat -an | </a:t>
            </a:r>
            <a:r>
              <a:rPr lang="en-PH" dirty="0" err="1"/>
              <a:t>findstr</a:t>
            </a:r>
            <a:r>
              <a:rPr lang="en-PH" dirty="0"/>
              <a:t> ESTABLISHED`</a:t>
            </a:r>
          </a:p>
        </p:txBody>
      </p:sp>
    </p:spTree>
    <p:extLst>
      <p:ext uri="{BB962C8B-B14F-4D97-AF65-F5344CB8AC3E}">
        <p14:creationId xmlns:p14="http://schemas.microsoft.com/office/powerpoint/2010/main" val="3884370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14E8-2154-A107-A1A8-BCC3B40E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478"/>
          </a:xfrm>
        </p:spPr>
        <p:txBody>
          <a:bodyPr>
            <a:normAutofit/>
          </a:bodyPr>
          <a:lstStyle/>
          <a:p>
            <a:r>
              <a:rPr lang="en-PH" sz="3600" dirty="0"/>
              <a:t>Windows Commonly Used Network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C701A-062A-5A58-26AC-CF8374ADE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56604"/>
            <a:ext cx="10797209" cy="52203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r>
              <a:rPr lang="en-PH" sz="2400" dirty="0"/>
              <a:t>5. </a:t>
            </a:r>
            <a:r>
              <a:rPr lang="en-PH" sz="2400" dirty="0" err="1"/>
              <a:t>nslookup</a:t>
            </a:r>
            <a:r>
              <a:rPr lang="en-PH" sz="2400" dirty="0"/>
              <a:t> (Name Server Lookup):</a:t>
            </a:r>
          </a:p>
          <a:p>
            <a:pPr marL="0" indent="0">
              <a:buNone/>
            </a:pPr>
            <a:r>
              <a:rPr lang="en-PH" sz="2400" dirty="0"/>
              <a:t>   - Usage examples:</a:t>
            </a:r>
          </a:p>
          <a:p>
            <a:pPr marL="0" indent="0">
              <a:buNone/>
            </a:pPr>
            <a:r>
              <a:rPr lang="en-PH" sz="2400" dirty="0"/>
              <a:t>     a. Perform a basic DNS lookup for a specific domain: `</a:t>
            </a:r>
            <a:r>
              <a:rPr lang="en-PH" sz="2400" dirty="0" err="1"/>
              <a:t>nslookup</a:t>
            </a:r>
            <a:r>
              <a:rPr lang="en-PH" sz="2400" dirty="0"/>
              <a:t> www.example.com`</a:t>
            </a:r>
          </a:p>
          <a:p>
            <a:pPr marL="0" indent="0">
              <a:buNone/>
            </a:pPr>
            <a:r>
              <a:rPr lang="en-PH" sz="2400" dirty="0"/>
              <a:t>     b. Set the DNS server to use for the lookup: `</a:t>
            </a:r>
            <a:r>
              <a:rPr lang="en-PH" sz="2400" dirty="0" err="1"/>
              <a:t>nslookup</a:t>
            </a:r>
            <a:r>
              <a:rPr lang="en-PH" sz="2400" dirty="0"/>
              <a:t> www.example.com 8.8.8.8`</a:t>
            </a:r>
          </a:p>
          <a:p>
            <a:pPr marL="0" indent="0">
              <a:buNone/>
            </a:pPr>
            <a:r>
              <a:rPr lang="en-PH" sz="2400" dirty="0"/>
              <a:t>     c. Perform a reverse DNS lookup for an IP address: `</a:t>
            </a:r>
            <a:r>
              <a:rPr lang="en-PH" sz="2400" dirty="0" err="1"/>
              <a:t>nslookup</a:t>
            </a:r>
            <a:r>
              <a:rPr lang="en-PH" sz="2400" dirty="0"/>
              <a:t> 192.168.0.1`</a:t>
            </a:r>
          </a:p>
          <a:p>
            <a:pPr marL="0" indent="0">
              <a:buNone/>
            </a:pPr>
            <a:r>
              <a:rPr lang="en-PH" sz="2400" dirty="0"/>
              <a:t>     d. Enable debugging mode for detailed information: `</a:t>
            </a:r>
            <a:r>
              <a:rPr lang="en-PH" sz="2400" dirty="0" err="1"/>
              <a:t>nslookup</a:t>
            </a:r>
            <a:r>
              <a:rPr lang="en-PH" sz="2400" dirty="0"/>
              <a:t> -d www.example.com`</a:t>
            </a:r>
          </a:p>
          <a:p>
            <a:pPr marL="0" indent="0">
              <a:buNone/>
            </a:pPr>
            <a:r>
              <a:rPr lang="en-PH" sz="2400" dirty="0"/>
              <a:t>     e. Query for a specific record type, such as MX or NS: `</a:t>
            </a:r>
            <a:r>
              <a:rPr lang="en-PH" sz="2400" dirty="0" err="1"/>
              <a:t>nslookup</a:t>
            </a:r>
            <a:r>
              <a:rPr lang="en-PH" sz="2400" dirty="0"/>
              <a:t> -type=MX example.com`</a:t>
            </a:r>
          </a:p>
          <a:p>
            <a:pPr marL="0" indent="0">
              <a:buNone/>
            </a:pP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28104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8D53B-2E52-405A-A3AD-D18DEDEF5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1" r="-1" b="804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FFA05-679F-4404-9BD3-D08184D62D39}"/>
              </a:ext>
            </a:extLst>
          </p:cNvPr>
          <p:cNvSpPr txBox="1"/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 and PRIVATE IP ADDRESSES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FB44E9-EDBD-40CF-BC08-FBF294FF8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29" y="640081"/>
            <a:ext cx="7135391" cy="57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B3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543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4035" y="2480185"/>
            <a:ext cx="3791711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200" dirty="0">
                <a:solidFill>
                  <a:srgbClr val="FFFFFF"/>
                </a:solidFill>
              </a:rPr>
              <a:t>• Wired topologies</a:t>
            </a:r>
          </a:p>
          <a:p>
            <a:pPr marL="0" indent="0">
              <a:buNone/>
            </a:pPr>
            <a:r>
              <a:rPr lang="en-PH" sz="3200" dirty="0">
                <a:solidFill>
                  <a:srgbClr val="FFFFFF"/>
                </a:solidFill>
              </a:rPr>
              <a:t>- Logical vs. physical</a:t>
            </a:r>
          </a:p>
          <a:p>
            <a:pPr marL="0" indent="0">
              <a:buNone/>
            </a:pPr>
            <a:r>
              <a:rPr lang="en-PH" sz="3200" dirty="0">
                <a:solidFill>
                  <a:srgbClr val="FFFFFF"/>
                </a:solidFill>
              </a:rPr>
              <a:t>- Star</a:t>
            </a:r>
          </a:p>
          <a:p>
            <a:pPr marL="0" indent="0">
              <a:buNone/>
            </a:pPr>
            <a:r>
              <a:rPr lang="en-PH" sz="3200" dirty="0">
                <a:solidFill>
                  <a:srgbClr val="FFFFFF"/>
                </a:solidFill>
              </a:rPr>
              <a:t>- Ring</a:t>
            </a:r>
          </a:p>
          <a:p>
            <a:pPr marL="0" indent="0">
              <a:buNone/>
            </a:pPr>
            <a:r>
              <a:rPr lang="en-PH" sz="3200" dirty="0">
                <a:solidFill>
                  <a:srgbClr val="FFFFFF"/>
                </a:solidFill>
              </a:rPr>
              <a:t>- Mesh</a:t>
            </a:r>
          </a:p>
          <a:p>
            <a:pPr marL="0" indent="0">
              <a:buNone/>
            </a:pPr>
            <a:r>
              <a:rPr lang="en-PH" sz="3200" dirty="0">
                <a:solidFill>
                  <a:srgbClr val="FFFFFF"/>
                </a:solidFill>
              </a:rPr>
              <a:t>-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F621E-E986-4BE2-E573-EA0062B66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73" r="2698"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F9503C-C4DA-4E18-8DDD-6D28C1EFA7AF}"/>
              </a:ext>
            </a:extLst>
          </p:cNvPr>
          <p:cNvSpPr/>
          <p:nvPr/>
        </p:nvSpPr>
        <p:spPr>
          <a:xfrm>
            <a:off x="0" y="291548"/>
            <a:ext cx="6599583" cy="18950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076" y="408523"/>
            <a:ext cx="6264297" cy="1663149"/>
          </a:xfrm>
        </p:spPr>
        <p:txBody>
          <a:bodyPr>
            <a:noAutofit/>
          </a:bodyPr>
          <a:lstStyle/>
          <a:p>
            <a:r>
              <a:rPr lang="en-PH" sz="4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 of </a:t>
            </a:r>
            <a:br>
              <a:rPr lang="en-PH" sz="4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PH" sz="4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topologies, </a:t>
            </a:r>
            <a:br>
              <a:rPr lang="en-PH" sz="4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PH" sz="4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93523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04125-0424-4E6F-8432-A7EC60DAB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51" b="2995"/>
          <a:stretch/>
        </p:blipFill>
        <p:spPr>
          <a:xfrm>
            <a:off x="1184857" y="0"/>
            <a:ext cx="9734933" cy="67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7D5DDF-5492-4CCA-A929-25EA0774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5678532-D2F8-4E48-BC12-62403E2C7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EE668-94EB-42CE-9A9A-5795C97EF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spc="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Cabling Solutions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8B6B4E-9545-418F-A838-ED276EF21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rgbClr val="F09D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EEE4CA8-0FAC-445F-A69D-F63AAB765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5" b="18879"/>
          <a:stretch/>
        </p:blipFill>
        <p:spPr>
          <a:xfrm>
            <a:off x="4654984" y="725566"/>
            <a:ext cx="6896936" cy="54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0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7E2391-4EC5-4FD9-A3B0-20F5E23EE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Cabling Solutions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0091E13-7A71-DEE7-98C3-35F46EAAEA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785337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485820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4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860</Words>
  <Application>Microsoft Office PowerPoint</Application>
  <PresentationFormat>Widescreen</PresentationFormat>
  <Paragraphs>104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Calibri Light</vt:lpstr>
      <vt:lpstr>Tw Cen MT</vt:lpstr>
      <vt:lpstr>Tw Cen MT Condensed</vt:lpstr>
      <vt:lpstr>Wingdings 3</vt:lpstr>
      <vt:lpstr>Office Theme</vt:lpstr>
      <vt:lpstr>Celestial</vt:lpstr>
      <vt:lpstr>Integral</vt:lpstr>
      <vt:lpstr>Retrospect</vt:lpstr>
      <vt:lpstr>1_Retrospect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Characteristics of  network topologies,  types and technologies</vt:lpstr>
      <vt:lpstr>PowerPoint Presentation</vt:lpstr>
      <vt:lpstr>Cabling Solutions</vt:lpstr>
      <vt:lpstr>Cabling Solutions</vt:lpstr>
      <vt:lpstr>PowerPoint Presentation</vt:lpstr>
      <vt:lpstr>Cabling Solutions</vt:lpstr>
      <vt:lpstr>Characteristics of network topologies, types and technologies</vt:lpstr>
      <vt:lpstr>PowerPoint Presentation</vt:lpstr>
      <vt:lpstr>wireless technologies and configurations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Protocols and Ports</vt:lpstr>
      <vt:lpstr>TCP, UDP and ICMP</vt:lpstr>
      <vt:lpstr>IPv4 Addressing and Subnetting</vt:lpstr>
      <vt:lpstr>Windows Commonly Used Network Commands</vt:lpstr>
      <vt:lpstr>Windows Commonly Used Network Commands</vt:lpstr>
      <vt:lpstr>Windows Commonly Used Network Commands</vt:lpstr>
      <vt:lpstr>Windows Commonly Used Network Commands</vt:lpstr>
      <vt:lpstr>Windows Commonly Used Network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core360</dc:creator>
  <cp:lastModifiedBy>john rey goh</cp:lastModifiedBy>
  <cp:revision>21</cp:revision>
  <dcterms:created xsi:type="dcterms:W3CDTF">2020-08-10T19:09:58Z</dcterms:created>
  <dcterms:modified xsi:type="dcterms:W3CDTF">2023-06-18T13:55:46Z</dcterms:modified>
</cp:coreProperties>
</file>